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68" r:id="rId2"/>
    <p:sldId id="324" r:id="rId3"/>
    <p:sldId id="325" r:id="rId4"/>
    <p:sldId id="420" r:id="rId5"/>
    <p:sldId id="303" r:id="rId6"/>
    <p:sldId id="304" r:id="rId7"/>
    <p:sldId id="305" r:id="rId8"/>
    <p:sldId id="306" r:id="rId9"/>
    <p:sldId id="307" r:id="rId10"/>
    <p:sldId id="308" r:id="rId11"/>
    <p:sldId id="259" r:id="rId12"/>
    <p:sldId id="260" r:id="rId13"/>
    <p:sldId id="261" r:id="rId14"/>
    <p:sldId id="309" r:id="rId15"/>
    <p:sldId id="310" r:id="rId16"/>
    <p:sldId id="311" r:id="rId17"/>
    <p:sldId id="312" r:id="rId18"/>
    <p:sldId id="387" r:id="rId19"/>
    <p:sldId id="388" r:id="rId20"/>
    <p:sldId id="386" r:id="rId21"/>
    <p:sldId id="381" r:id="rId22"/>
    <p:sldId id="385" r:id="rId23"/>
    <p:sldId id="380" r:id="rId24"/>
    <p:sldId id="419" r:id="rId25"/>
    <p:sldId id="382" r:id="rId26"/>
    <p:sldId id="389" r:id="rId27"/>
    <p:sldId id="383" r:id="rId28"/>
    <p:sldId id="390" r:id="rId29"/>
    <p:sldId id="405" r:id="rId30"/>
    <p:sldId id="406" r:id="rId31"/>
    <p:sldId id="384" r:id="rId32"/>
    <p:sldId id="408" r:id="rId33"/>
    <p:sldId id="407" r:id="rId34"/>
    <p:sldId id="418" r:id="rId35"/>
    <p:sldId id="417" r:id="rId36"/>
    <p:sldId id="410" r:id="rId37"/>
    <p:sldId id="411" r:id="rId38"/>
    <p:sldId id="412" r:id="rId39"/>
    <p:sldId id="360" r:id="rId40"/>
    <p:sldId id="361" r:id="rId41"/>
    <p:sldId id="362" r:id="rId42"/>
    <p:sldId id="363" r:id="rId43"/>
    <p:sldId id="364" r:id="rId44"/>
    <p:sldId id="414" r:id="rId45"/>
    <p:sldId id="415" r:id="rId46"/>
    <p:sldId id="416" r:id="rId47"/>
    <p:sldId id="391" r:id="rId48"/>
    <p:sldId id="402" r:id="rId49"/>
    <p:sldId id="359" r:id="rId50"/>
    <p:sldId id="316" r:id="rId51"/>
    <p:sldId id="317" r:id="rId52"/>
    <p:sldId id="318" r:id="rId53"/>
    <p:sldId id="319" r:id="rId54"/>
    <p:sldId id="349" r:id="rId55"/>
    <p:sldId id="348" r:id="rId56"/>
    <p:sldId id="347" r:id="rId57"/>
    <p:sldId id="350" r:id="rId58"/>
    <p:sldId id="353" r:id="rId59"/>
    <p:sldId id="352" r:id="rId60"/>
    <p:sldId id="421" r:id="rId61"/>
    <p:sldId id="327" r:id="rId62"/>
    <p:sldId id="326" r:id="rId63"/>
    <p:sldId id="345" r:id="rId64"/>
    <p:sldId id="329" r:id="rId65"/>
    <p:sldId id="330" r:id="rId66"/>
    <p:sldId id="331" r:id="rId67"/>
    <p:sldId id="332" r:id="rId68"/>
    <p:sldId id="337" r:id="rId69"/>
    <p:sldId id="333" r:id="rId70"/>
    <p:sldId id="334" r:id="rId71"/>
    <p:sldId id="335" r:id="rId72"/>
    <p:sldId id="336" r:id="rId73"/>
    <p:sldId id="342" r:id="rId74"/>
    <p:sldId id="343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53C"/>
    <a:srgbClr val="182DF8"/>
    <a:srgbClr val="0033CC"/>
    <a:srgbClr val="002DBC"/>
    <a:srgbClr val="F70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3AD274-9A66-4784-80E0-706E7FF3C4D0}" v="84" dt="2025-10-29T14:59:59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kraj Dhiman" userId="b57bebfa3eaeff12" providerId="LiveId" clId="{747503ED-C529-4776-ABE8-9DBD4F5CCBE6}"/>
    <pc:docChg chg="undo custSel addSld delSld modSld">
      <pc:chgData name="Vikraj Dhiman" userId="b57bebfa3eaeff12" providerId="LiveId" clId="{747503ED-C529-4776-ABE8-9DBD4F5CCBE6}" dt="2025-09-04T06:18:52.960" v="492"/>
      <pc:docMkLst>
        <pc:docMk/>
      </pc:docMkLst>
      <pc:sldChg chg="modAnim">
        <pc:chgData name="Vikraj Dhiman" userId="b57bebfa3eaeff12" providerId="LiveId" clId="{747503ED-C529-4776-ABE8-9DBD4F5CCBE6}" dt="2025-09-04T06:18:52.960" v="492"/>
        <pc:sldMkLst>
          <pc:docMk/>
          <pc:sldMk cId="2355203264" sldId="307"/>
        </pc:sldMkLst>
      </pc:sldChg>
      <pc:sldChg chg="addSp delSp modSp mod delAnim modAnim">
        <pc:chgData name="Vikraj Dhiman" userId="b57bebfa3eaeff12" providerId="LiveId" clId="{747503ED-C529-4776-ABE8-9DBD4F5CCBE6}" dt="2025-09-04T05:55:09.966" v="141"/>
        <pc:sldMkLst>
          <pc:docMk/>
          <pc:sldMk cId="1617309501" sldId="313"/>
        </pc:sldMkLst>
      </pc:sldChg>
      <pc:sldChg chg="addSp delSp modSp add del mod modAnim">
        <pc:chgData name="Vikraj Dhiman" userId="b57bebfa3eaeff12" providerId="LiveId" clId="{747503ED-C529-4776-ABE8-9DBD4F5CCBE6}" dt="2025-09-04T06:05:56.706" v="292"/>
        <pc:sldMkLst>
          <pc:docMk/>
          <pc:sldMk cId="282153690" sldId="315"/>
        </pc:sldMkLst>
      </pc:sldChg>
      <pc:sldChg chg="add">
        <pc:chgData name="Vikraj Dhiman" userId="b57bebfa3eaeff12" providerId="LiveId" clId="{747503ED-C529-4776-ABE8-9DBD4F5CCBE6}" dt="2025-09-04T05:52:04.741" v="0" actId="2890"/>
        <pc:sldMkLst>
          <pc:docMk/>
          <pc:sldMk cId="661741404" sldId="354"/>
        </pc:sldMkLst>
      </pc:sldChg>
      <pc:sldChg chg="addSp delSp modSp add del mod modAnim">
        <pc:chgData name="Vikraj Dhiman" userId="b57bebfa3eaeff12" providerId="LiveId" clId="{747503ED-C529-4776-ABE8-9DBD4F5CCBE6}" dt="2025-09-04T06:07:36.809" v="335"/>
        <pc:sldMkLst>
          <pc:docMk/>
          <pc:sldMk cId="143341507" sldId="355"/>
        </pc:sldMkLst>
      </pc:sldChg>
      <pc:sldChg chg="addSp delSp modSp add mod modAnim">
        <pc:chgData name="Vikraj Dhiman" userId="b57bebfa3eaeff12" providerId="LiveId" clId="{747503ED-C529-4776-ABE8-9DBD4F5CCBE6}" dt="2025-09-04T06:17:53.175" v="486" actId="21"/>
        <pc:sldMkLst>
          <pc:docMk/>
          <pc:sldMk cId="3872946039" sldId="356"/>
        </pc:sldMkLst>
      </pc:sldChg>
      <pc:sldChg chg="addSp delSp modSp add mod">
        <pc:chgData name="Vikraj Dhiman" userId="b57bebfa3eaeff12" providerId="LiveId" clId="{747503ED-C529-4776-ABE8-9DBD4F5CCBE6}" dt="2025-09-04T06:18:08.213" v="491" actId="14100"/>
        <pc:sldMkLst>
          <pc:docMk/>
          <pc:sldMk cId="2126976800" sldId="357"/>
        </pc:sldMkLst>
      </pc:sldChg>
      <pc:sldChg chg="addSp modSp add mod modAnim">
        <pc:chgData name="Vikraj Dhiman" userId="b57bebfa3eaeff12" providerId="LiveId" clId="{747503ED-C529-4776-ABE8-9DBD4F5CCBE6}" dt="2025-09-04T06:16:43.775" v="477"/>
        <pc:sldMkLst>
          <pc:docMk/>
          <pc:sldMk cId="578119665" sldId="358"/>
        </pc:sldMkLst>
      </pc:sldChg>
      <pc:sldChg chg="add">
        <pc:chgData name="Vikraj Dhiman" userId="b57bebfa3eaeff12" providerId="LiveId" clId="{747503ED-C529-4776-ABE8-9DBD4F5CCBE6}" dt="2025-09-04T06:17:56.605" v="487" actId="2890"/>
        <pc:sldMkLst>
          <pc:docMk/>
          <pc:sldMk cId="634575341" sldId="359"/>
        </pc:sldMkLst>
      </pc:sldChg>
    </pc:docChg>
  </pc:docChgLst>
  <pc:docChgLst>
    <pc:chgData name="Vikraj Dhiman" userId="b57bebfa3eaeff12" providerId="LiveId" clId="{9F6D9221-2252-4045-BAD7-4122E0D255FE}"/>
    <pc:docChg chg="undo custSel addSld modSld sldOrd">
      <pc:chgData name="Vikraj Dhiman" userId="b57bebfa3eaeff12" providerId="LiveId" clId="{9F6D9221-2252-4045-BAD7-4122E0D255FE}" dt="2025-10-29T14:59:59.089" v="130" actId="113"/>
      <pc:docMkLst>
        <pc:docMk/>
      </pc:docMkLst>
      <pc:sldChg chg="modSp mod modAnim">
        <pc:chgData name="Vikraj Dhiman" userId="b57bebfa3eaeff12" providerId="LiveId" clId="{9F6D9221-2252-4045-BAD7-4122E0D255FE}" dt="2025-10-07T13:43:01.321" v="2" actId="14100"/>
        <pc:sldMkLst>
          <pc:docMk/>
          <pc:sldMk cId="2914594334" sldId="259"/>
        </pc:sldMkLst>
        <pc:picChg chg="mod">
          <ac:chgData name="Vikraj Dhiman" userId="b57bebfa3eaeff12" providerId="LiveId" clId="{9F6D9221-2252-4045-BAD7-4122E0D255FE}" dt="2025-10-07T13:43:01.321" v="2" actId="14100"/>
          <ac:picMkLst>
            <pc:docMk/>
            <pc:sldMk cId="2914594334" sldId="259"/>
            <ac:picMk id="16" creationId="{9CB581A3-F8AD-9225-FADF-0B8A366343F1}"/>
          </ac:picMkLst>
        </pc:picChg>
      </pc:sldChg>
      <pc:sldChg chg="modSp add mod ord">
        <pc:chgData name="Vikraj Dhiman" userId="b57bebfa3eaeff12" providerId="LiveId" clId="{9F6D9221-2252-4045-BAD7-4122E0D255FE}" dt="2025-10-29T14:57:12.132" v="128" actId="14100"/>
        <pc:sldMkLst>
          <pc:docMk/>
          <pc:sldMk cId="2904232076" sldId="324"/>
        </pc:sldMkLst>
        <pc:spChg chg="mod">
          <ac:chgData name="Vikraj Dhiman" userId="b57bebfa3eaeff12" providerId="LiveId" clId="{9F6D9221-2252-4045-BAD7-4122E0D255FE}" dt="2025-10-29T14:43:10.681" v="26" actId="1076"/>
          <ac:spMkLst>
            <pc:docMk/>
            <pc:sldMk cId="2904232076" sldId="324"/>
            <ac:spMk id="8" creationId="{51B0D9F6-7255-F849-EB9C-ADAD3869C6FC}"/>
          </ac:spMkLst>
        </pc:spChg>
        <pc:picChg chg="mod">
          <ac:chgData name="Vikraj Dhiman" userId="b57bebfa3eaeff12" providerId="LiveId" clId="{9F6D9221-2252-4045-BAD7-4122E0D255FE}" dt="2025-10-29T14:57:12.132" v="128" actId="14100"/>
          <ac:picMkLst>
            <pc:docMk/>
            <pc:sldMk cId="2904232076" sldId="324"/>
            <ac:picMk id="7" creationId="{C02548A8-9273-7072-3EFC-238FFA68B030}"/>
          </ac:picMkLst>
        </pc:picChg>
      </pc:sldChg>
      <pc:sldChg chg="modSp add ord">
        <pc:chgData name="Vikraj Dhiman" userId="b57bebfa3eaeff12" providerId="LiveId" clId="{9F6D9221-2252-4045-BAD7-4122E0D255FE}" dt="2025-10-29T14:44:11.873" v="28"/>
        <pc:sldMkLst>
          <pc:docMk/>
          <pc:sldMk cId="147044521" sldId="325"/>
        </pc:sldMkLst>
        <pc:spChg chg="mod">
          <ac:chgData name="Vikraj Dhiman" userId="b57bebfa3eaeff12" providerId="LiveId" clId="{9F6D9221-2252-4045-BAD7-4122E0D255FE}" dt="2025-10-29T14:41:27.766" v="15" actId="207"/>
          <ac:spMkLst>
            <pc:docMk/>
            <pc:sldMk cId="147044521" sldId="325"/>
            <ac:spMk id="35" creationId="{647F91E7-D326-B983-E64D-E9FF7CAC2223}"/>
          </ac:spMkLst>
        </pc:spChg>
        <pc:spChg chg="mod">
          <ac:chgData name="Vikraj Dhiman" userId="b57bebfa3eaeff12" providerId="LiveId" clId="{9F6D9221-2252-4045-BAD7-4122E0D255FE}" dt="2025-10-29T14:41:24.171" v="14" actId="207"/>
          <ac:spMkLst>
            <pc:docMk/>
            <pc:sldMk cId="147044521" sldId="325"/>
            <ac:spMk id="39" creationId="{A488EAEA-5696-AFD5-9811-8B6FD44D635D}"/>
          </ac:spMkLst>
        </pc:spChg>
      </pc:sldChg>
      <pc:sldChg chg="addSp modSp mod ord modAnim">
        <pc:chgData name="Vikraj Dhiman" userId="b57bebfa3eaeff12" providerId="LiveId" clId="{9F6D9221-2252-4045-BAD7-4122E0D255FE}" dt="2025-10-29T14:55:11.267" v="127"/>
        <pc:sldMkLst>
          <pc:docMk/>
          <pc:sldMk cId="3602676061" sldId="326"/>
        </pc:sldMkLst>
        <pc:spChg chg="mod">
          <ac:chgData name="Vikraj Dhiman" userId="b57bebfa3eaeff12" providerId="LiveId" clId="{9F6D9221-2252-4045-BAD7-4122E0D255FE}" dt="2025-10-29T14:53:35.929" v="108" actId="1076"/>
          <ac:spMkLst>
            <pc:docMk/>
            <pc:sldMk cId="3602676061" sldId="326"/>
            <ac:spMk id="3" creationId="{00000000-0000-0000-0000-000000000000}"/>
          </ac:spMkLst>
        </pc:spChg>
        <pc:picChg chg="mod">
          <ac:chgData name="Vikraj Dhiman" userId="b57bebfa3eaeff12" providerId="LiveId" clId="{9F6D9221-2252-4045-BAD7-4122E0D255FE}" dt="2025-10-29T14:53:57.414" v="111" actId="14100"/>
          <ac:picMkLst>
            <pc:docMk/>
            <pc:sldMk cId="3602676061" sldId="326"/>
            <ac:picMk id="5" creationId="{00000000-0000-0000-0000-000000000000}"/>
          </ac:picMkLst>
        </pc:picChg>
        <pc:picChg chg="add mod">
          <ac:chgData name="Vikraj Dhiman" userId="b57bebfa3eaeff12" providerId="LiveId" clId="{9F6D9221-2252-4045-BAD7-4122E0D255FE}" dt="2025-10-29T14:53:46.284" v="110" actId="1076"/>
          <ac:picMkLst>
            <pc:docMk/>
            <pc:sldMk cId="3602676061" sldId="326"/>
            <ac:picMk id="7" creationId="{60AA2CF8-3CB2-4745-DD2B-6571BFC44805}"/>
          </ac:picMkLst>
        </pc:picChg>
      </pc:sldChg>
      <pc:sldChg chg="modSp">
        <pc:chgData name="Vikraj Dhiman" userId="b57bebfa3eaeff12" providerId="LiveId" clId="{9F6D9221-2252-4045-BAD7-4122E0D255FE}" dt="2025-10-29T14:59:59.089" v="130" actId="113"/>
        <pc:sldMkLst>
          <pc:docMk/>
          <pc:sldMk cId="3296657474" sldId="336"/>
        </pc:sldMkLst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9" creationId="{00000000-0000-0000-0000-000000000000}"/>
          </ac:spMkLst>
        </pc:spChg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17" creationId="{00000000-0000-0000-0000-000000000000}"/>
          </ac:spMkLst>
        </pc:spChg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22" creationId="{00000000-0000-0000-0000-000000000000}"/>
          </ac:spMkLst>
        </pc:spChg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23" creationId="{00000000-0000-0000-0000-000000000000}"/>
          </ac:spMkLst>
        </pc:spChg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24" creationId="{00000000-0000-0000-0000-000000000000}"/>
          </ac:spMkLst>
        </pc:spChg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27" creationId="{00000000-0000-0000-0000-000000000000}"/>
          </ac:spMkLst>
        </pc:spChg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36" creationId="{00000000-0000-0000-0000-000000000000}"/>
          </ac:spMkLst>
        </pc:spChg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37" creationId="{00000000-0000-0000-0000-000000000000}"/>
          </ac:spMkLst>
        </pc:spChg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44" creationId="{00000000-0000-0000-0000-000000000000}"/>
          </ac:spMkLst>
        </pc:spChg>
        <pc:spChg chg="mod">
          <ac:chgData name="Vikraj Dhiman" userId="b57bebfa3eaeff12" providerId="LiveId" clId="{9F6D9221-2252-4045-BAD7-4122E0D255FE}" dt="2025-10-29T14:59:59.089" v="130" actId="113"/>
          <ac:spMkLst>
            <pc:docMk/>
            <pc:sldMk cId="3296657474" sldId="336"/>
            <ac:spMk id="48" creationId="{00000000-0000-0000-0000-000000000000}"/>
          </ac:spMkLst>
        </pc:spChg>
      </pc:sldChg>
      <pc:sldChg chg="ord">
        <pc:chgData name="Vikraj Dhiman" userId="b57bebfa3eaeff12" providerId="LiveId" clId="{9F6D9221-2252-4045-BAD7-4122E0D255FE}" dt="2025-10-29T14:40:15.981" v="7"/>
        <pc:sldMkLst>
          <pc:docMk/>
          <pc:sldMk cId="634575341" sldId="359"/>
        </pc:sldMkLst>
      </pc:sldChg>
      <pc:sldChg chg="modSp add mod ord">
        <pc:chgData name="Vikraj Dhiman" userId="b57bebfa3eaeff12" providerId="LiveId" clId="{9F6D9221-2252-4045-BAD7-4122E0D255FE}" dt="2025-10-29T14:44:11.873" v="28"/>
        <pc:sldMkLst>
          <pc:docMk/>
          <pc:sldMk cId="1318684378" sldId="420"/>
        </pc:sldMkLst>
        <pc:spChg chg="mod">
          <ac:chgData name="Vikraj Dhiman" userId="b57bebfa3eaeff12" providerId="LiveId" clId="{9F6D9221-2252-4045-BAD7-4122E0D255FE}" dt="2025-10-29T14:41:05.418" v="12" actId="207"/>
          <ac:spMkLst>
            <pc:docMk/>
            <pc:sldMk cId="1318684378" sldId="420"/>
            <ac:spMk id="2" creationId="{425B42F7-E22B-1D1C-BF8B-954757D0C66F}"/>
          </ac:spMkLst>
        </pc:spChg>
        <pc:spChg chg="mod">
          <ac:chgData name="Vikraj Dhiman" userId="b57bebfa3eaeff12" providerId="LiveId" clId="{9F6D9221-2252-4045-BAD7-4122E0D255FE}" dt="2025-10-29T14:41:09.235" v="13" actId="207"/>
          <ac:spMkLst>
            <pc:docMk/>
            <pc:sldMk cId="1318684378" sldId="420"/>
            <ac:spMk id="3" creationId="{2597BE82-6510-3D66-83D7-4CB94840832F}"/>
          </ac:spMkLst>
        </pc:spChg>
        <pc:spChg chg="mod">
          <ac:chgData name="Vikraj Dhiman" userId="b57bebfa3eaeff12" providerId="LiveId" clId="{9F6D9221-2252-4045-BAD7-4122E0D255FE}" dt="2025-10-29T14:40:24.499" v="9" actId="1076"/>
          <ac:spMkLst>
            <pc:docMk/>
            <pc:sldMk cId="1318684378" sldId="420"/>
            <ac:spMk id="9" creationId="{A2064A79-8F38-AB20-5D35-074B35966027}"/>
          </ac:spMkLst>
        </pc:spChg>
        <pc:spChg chg="mod">
          <ac:chgData name="Vikraj Dhiman" userId="b57bebfa3eaeff12" providerId="LiveId" clId="{9F6D9221-2252-4045-BAD7-4122E0D255FE}" dt="2025-10-29T14:42:07.029" v="18" actId="20577"/>
          <ac:spMkLst>
            <pc:docMk/>
            <pc:sldMk cId="1318684378" sldId="420"/>
            <ac:spMk id="17" creationId="{82AD5A1A-36CD-0AFC-EBBF-EB7F6A737260}"/>
          </ac:spMkLst>
        </pc:spChg>
        <pc:spChg chg="mod">
          <ac:chgData name="Vikraj Dhiman" userId="b57bebfa3eaeff12" providerId="LiveId" clId="{9F6D9221-2252-4045-BAD7-4122E0D255FE}" dt="2025-10-29T14:40:41.983" v="10" actId="207"/>
          <ac:spMkLst>
            <pc:docMk/>
            <pc:sldMk cId="1318684378" sldId="420"/>
            <ac:spMk id="20" creationId="{EF483C71-5F27-8653-200B-C1AC390AF95D}"/>
          </ac:spMkLst>
        </pc:spChg>
        <pc:spChg chg="mod">
          <ac:chgData name="Vikraj Dhiman" userId="b57bebfa3eaeff12" providerId="LiveId" clId="{9F6D9221-2252-4045-BAD7-4122E0D255FE}" dt="2025-10-29T14:42:01.783" v="17" actId="14100"/>
          <ac:spMkLst>
            <pc:docMk/>
            <pc:sldMk cId="1318684378" sldId="420"/>
            <ac:spMk id="27" creationId="{E171547A-040D-EBE2-0341-FC80B17EBDFB}"/>
          </ac:spMkLst>
        </pc:spChg>
        <pc:spChg chg="mod">
          <ac:chgData name="Vikraj Dhiman" userId="b57bebfa3eaeff12" providerId="LiveId" clId="{9F6D9221-2252-4045-BAD7-4122E0D255FE}" dt="2025-10-29T14:40:41.983" v="10" actId="207"/>
          <ac:spMkLst>
            <pc:docMk/>
            <pc:sldMk cId="1318684378" sldId="420"/>
            <ac:spMk id="33" creationId="{760BA579-DF50-BBD5-6E1F-CF11A3A15344}"/>
          </ac:spMkLst>
        </pc:spChg>
        <pc:spChg chg="mod">
          <ac:chgData name="Vikraj Dhiman" userId="b57bebfa3eaeff12" providerId="LiveId" clId="{9F6D9221-2252-4045-BAD7-4122E0D255FE}" dt="2025-10-29T14:40:41.983" v="10" actId="207"/>
          <ac:spMkLst>
            <pc:docMk/>
            <pc:sldMk cId="1318684378" sldId="420"/>
            <ac:spMk id="40" creationId="{338B2534-1991-176A-244E-D06D808582DC}"/>
          </ac:spMkLst>
        </pc:spChg>
        <pc:spChg chg="mod">
          <ac:chgData name="Vikraj Dhiman" userId="b57bebfa3eaeff12" providerId="LiveId" clId="{9F6D9221-2252-4045-BAD7-4122E0D255FE}" dt="2025-10-29T14:40:41.983" v="10" actId="207"/>
          <ac:spMkLst>
            <pc:docMk/>
            <pc:sldMk cId="1318684378" sldId="420"/>
            <ac:spMk id="46" creationId="{981AB6DE-EC70-22DD-3A26-0781B8B7A16B}"/>
          </ac:spMkLst>
        </pc:spChg>
        <pc:spChg chg="mod">
          <ac:chgData name="Vikraj Dhiman" userId="b57bebfa3eaeff12" providerId="LiveId" clId="{9F6D9221-2252-4045-BAD7-4122E0D255FE}" dt="2025-10-29T14:40:41.983" v="10" actId="207"/>
          <ac:spMkLst>
            <pc:docMk/>
            <pc:sldMk cId="1318684378" sldId="420"/>
            <ac:spMk id="50" creationId="{B0E546F8-AE0F-973C-C53E-7A97631A7823}"/>
          </ac:spMkLst>
        </pc:spChg>
        <pc:spChg chg="mod">
          <ac:chgData name="Vikraj Dhiman" userId="b57bebfa3eaeff12" providerId="LiveId" clId="{9F6D9221-2252-4045-BAD7-4122E0D255FE}" dt="2025-10-29T14:40:41.983" v="10" actId="207"/>
          <ac:spMkLst>
            <pc:docMk/>
            <pc:sldMk cId="1318684378" sldId="420"/>
            <ac:spMk id="56" creationId="{14963270-C7FC-6B2E-816A-5FE66C3A4AE2}"/>
          </ac:spMkLst>
        </pc:spChg>
        <pc:spChg chg="mod">
          <ac:chgData name="Vikraj Dhiman" userId="b57bebfa3eaeff12" providerId="LiveId" clId="{9F6D9221-2252-4045-BAD7-4122E0D255FE}" dt="2025-10-29T14:40:41.983" v="10" actId="207"/>
          <ac:spMkLst>
            <pc:docMk/>
            <pc:sldMk cId="1318684378" sldId="420"/>
            <ac:spMk id="65" creationId="{85108816-1ACE-AE38-31A9-965977F3FBEA}"/>
          </ac:spMkLst>
        </pc:spChg>
        <pc:spChg chg="mod">
          <ac:chgData name="Vikraj Dhiman" userId="b57bebfa3eaeff12" providerId="LiveId" clId="{9F6D9221-2252-4045-BAD7-4122E0D255FE}" dt="2025-10-29T14:40:41.983" v="10" actId="207"/>
          <ac:spMkLst>
            <pc:docMk/>
            <pc:sldMk cId="1318684378" sldId="420"/>
            <ac:spMk id="66" creationId="{889B61AF-C31F-C8C5-CB53-0B802A9125E7}"/>
          </ac:spMkLst>
        </pc:spChg>
        <pc:spChg chg="mod">
          <ac:chgData name="Vikraj Dhiman" userId="b57bebfa3eaeff12" providerId="LiveId" clId="{9F6D9221-2252-4045-BAD7-4122E0D255FE}" dt="2025-10-29T14:40:52.847" v="11" actId="207"/>
          <ac:spMkLst>
            <pc:docMk/>
            <pc:sldMk cId="1318684378" sldId="420"/>
            <ac:spMk id="71" creationId="{0E18B10C-2DB8-F1F4-7BF9-48A6640B418E}"/>
          </ac:spMkLst>
        </pc:spChg>
      </pc:sldChg>
      <pc:sldChg chg="add">
        <pc:chgData name="Vikraj Dhiman" userId="b57bebfa3eaeff12" providerId="LiveId" clId="{9F6D9221-2252-4045-BAD7-4122E0D255FE}" dt="2025-10-29T14:46:19.314" v="29" actId="2890"/>
        <pc:sldMkLst>
          <pc:docMk/>
          <pc:sldMk cId="1350474747" sldId="42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10:39:41.6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10:39:41.6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24575,'0'95'0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5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9T16:08:1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5FD74-73CD-4965-85FB-4E89297C7EB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E87DE-83D7-40D1-A2DC-681DEE5EE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7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E87DE-83D7-40D1-A2DC-681DEE5EE3B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01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5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8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9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9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1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9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9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2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6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1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58CF-2278-4228-BFB2-E3ABF7CA241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4EDDD-4CCE-459A-827B-73B4693E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customXml" Target="../ink/ink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customXml" Target="../ink/ink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customXml" Target="../ink/ink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jpe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customXml" Target="../ink/ink15.xml"/><Relationship Id="rId4" Type="http://schemas.openxmlformats.org/officeDocument/2006/relationships/customXml" Target="../ink/ink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customXml" Target="../ink/ink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customXml" Target="../ink/ink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customXml" Target="../ink/ink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customXml" Target="../ink/ink26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customXml" Target="../ink/ink28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Relationship Id="rId4" Type="http://schemas.openxmlformats.org/officeDocument/2006/relationships/customXml" Target="../ink/ink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49.png"/><Relationship Id="rId7" Type="http://schemas.openxmlformats.org/officeDocument/2006/relationships/image" Target="../media/image40.jpe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26.png"/><Relationship Id="rId4" Type="http://schemas.openxmlformats.org/officeDocument/2006/relationships/customXml" Target="../ink/ink30.xml"/><Relationship Id="rId9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customXml" Target="../ink/ink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4" Type="http://schemas.openxmlformats.org/officeDocument/2006/relationships/customXml" Target="../ink/ink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5.jp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customXml" Target="../ink/ink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wweekly.com/2012/11/28/global-warning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A38C0-F660-3AD2-D532-3E31FB6F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oup-45 (1).png">
            <a:extLst>
              <a:ext uri="{FF2B5EF4-FFF2-40B4-BE49-F238E27FC236}">
                <a16:creationId xmlns:a16="http://schemas.microsoft.com/office/drawing/2014/main" id="{CC97F76A-7D24-57C7-4105-EB54CA1CCB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8" t="13827" r="11615" b="9071"/>
          <a:stretch>
            <a:fillRect/>
          </a:stretch>
        </p:blipFill>
        <p:spPr>
          <a:xfrm>
            <a:off x="0" y="9832"/>
            <a:ext cx="1371600" cy="1457325"/>
          </a:xfrm>
          <a:prstGeom prst="rect">
            <a:avLst/>
          </a:prstGeom>
        </p:spPr>
      </p:pic>
      <p:pic>
        <p:nvPicPr>
          <p:cNvPr id="7" name="Picture 6" descr="SARSWATI M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805" y="76200"/>
            <a:ext cx="2221795" cy="3581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1800" y="343918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B0FB1"/>
                </a:solidFill>
              </a:rPr>
              <a:t>  </a:t>
            </a:r>
            <a:r>
              <a:rPr lang="hi-IN" sz="1400" b="1" dirty="0">
                <a:solidFill>
                  <a:srgbClr val="1B0FB1"/>
                </a:solidFill>
              </a:rPr>
              <a:t>सरस्वति नमस्तुभ्यं वरदे कामरूपिणि</a:t>
            </a:r>
          </a:p>
          <a:p>
            <a:r>
              <a:rPr lang="hi-IN" sz="1400" b="1" dirty="0">
                <a:solidFill>
                  <a:srgbClr val="1B0FB1"/>
                </a:solidFill>
              </a:rPr>
              <a:t>विद्यारम्भं करिष्यामि सिद्धिर्भवतु मे सदा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0"/>
            <a:ext cx="2895600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38600"/>
            <a:ext cx="2667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9624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40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7" y="133349"/>
            <a:ext cx="1392317" cy="149545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3020" y="2858822"/>
            <a:ext cx="7772400" cy="1617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N" sz="4000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27784" y="4437112"/>
            <a:ext cx="7772400" cy="1617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N" sz="4000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8384" y="5387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IN" dirty="0">
              <a:solidFill>
                <a:schemeClr val="tx1"/>
              </a:solidFill>
              <a:latin typeface="Kruti Dev 016" pitchFamily="2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7C59888-6F10-97B8-1F5C-4CBCDC7B9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7016" y="244222"/>
            <a:ext cx="6311280" cy="1470025"/>
          </a:xfrm>
        </p:spPr>
        <p:txBody>
          <a:bodyPr>
            <a:normAutofit/>
          </a:bodyPr>
          <a:lstStyle/>
          <a:p>
            <a:r>
              <a:rPr lang="hi-IN" sz="7200" b="1" dirty="0" err="1">
                <a:solidFill>
                  <a:srgbClr val="0033C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बिमारियों</a:t>
            </a:r>
            <a:r>
              <a:rPr lang="hi-IN" sz="7200" b="1" dirty="0">
                <a:solidFill>
                  <a:srgbClr val="0033C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के नाम</a:t>
            </a:r>
            <a:endParaRPr lang="en-IN" sz="7200" b="1" dirty="0">
              <a:solidFill>
                <a:srgbClr val="0033CC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13F732-9CC9-FC70-99CA-7DAB38356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1" y="1628800"/>
            <a:ext cx="6209865" cy="50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7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54591" y="133349"/>
            <a:ext cx="7376864" cy="9906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i-IN" sz="6000" dirty="0">
                <a:solidFill>
                  <a:srgbClr val="002DB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समस्या आज की </a:t>
            </a:r>
            <a:r>
              <a:rPr lang="hi-IN" sz="6000" dirty="0" err="1">
                <a:solidFill>
                  <a:srgbClr val="002DB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बिमारियां</a:t>
            </a:r>
            <a:endParaRPr lang="en-IN" sz="6000" dirty="0">
              <a:solidFill>
                <a:srgbClr val="002DBC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" y="0"/>
            <a:ext cx="1392317" cy="149545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32248" y="1219200"/>
            <a:ext cx="7772400" cy="1617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endParaRPr lang="en-IN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27784" y="1676400"/>
            <a:ext cx="7772400" cy="1617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endParaRPr lang="en-IN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32248" y="2286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endParaRPr lang="en-IN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27784" y="2895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endParaRPr lang="en-IN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32248" y="34829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endParaRPr lang="en-IN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32248" y="4038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endParaRPr lang="en-IN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32248" y="4572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endParaRPr lang="en-IN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632248" y="5105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endParaRPr lang="en-IN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B581A3-F8AD-9225-FADF-0B8A36634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81074"/>
            <a:ext cx="6294009" cy="59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052736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IN" sz="8800" dirty="0">
                <a:solidFill>
                  <a:srgbClr val="006600"/>
                </a:solidFill>
                <a:latin typeface="Kruti Dev 246" pitchFamily="2" charset="0"/>
              </a:rPr>
              <a:t> </a:t>
            </a:r>
            <a:endParaRPr lang="en-IN" sz="8800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52600" y="188302"/>
            <a:ext cx="6248400" cy="955104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i-IN" sz="5400" dirty="0">
                <a:solidFill>
                  <a:srgbClr val="002DBC"/>
                </a:solidFill>
                <a:latin typeface="Kruti Dev 240" pitchFamily="2" charset="0"/>
              </a:rPr>
              <a:t>हम रोज क्या खाते है</a:t>
            </a:r>
            <a:endParaRPr lang="en-IN" sz="5400" dirty="0">
              <a:solidFill>
                <a:srgbClr val="002DBC"/>
              </a:solidFill>
              <a:latin typeface="Kruti Dev 24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5" y="32361"/>
            <a:ext cx="1392317" cy="149545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32248" y="210299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N" sz="5400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32248" y="27809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N" sz="5400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32248" y="400506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5400" b="1" dirty="0">
                <a:solidFill>
                  <a:srgbClr val="006600"/>
                </a:solidFill>
                <a:latin typeface="Kruti Dev 246" pitchFamily="2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469527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itchFamily="34" charset="0"/>
              <a:buChar char="•"/>
            </a:pPr>
            <a:endParaRPr lang="en-IN" sz="5400" b="1" dirty="0">
              <a:solidFill>
                <a:srgbClr val="003300"/>
              </a:solidFill>
              <a:latin typeface="Kruti Dev 246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32248" y="5229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N" sz="5400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8708DD-789E-B995-C247-8D49EC78B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02679"/>
            <a:ext cx="6743747" cy="53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4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47664" y="381000"/>
            <a:ext cx="7137176" cy="74994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i-IN" sz="4400" dirty="0">
                <a:solidFill>
                  <a:srgbClr val="002DBC"/>
                </a:solidFill>
                <a:effectLst/>
                <a:latin typeface="Aardvark"/>
              </a:rPr>
              <a:t>अगर हम आज नहीं समझे तो</a:t>
            </a:r>
            <a:r>
              <a:rPr lang="en-IN" sz="4400" dirty="0">
                <a:solidFill>
                  <a:srgbClr val="002DBC"/>
                </a:solidFill>
                <a:effectLst/>
                <a:latin typeface="Aardvark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6"/>
            <a:ext cx="1392317" cy="1495451"/>
          </a:xfrm>
          <a:prstGeom prst="rect">
            <a:avLst/>
          </a:prstGeom>
        </p:spPr>
      </p:pic>
      <p:pic>
        <p:nvPicPr>
          <p:cNvPr id="10" name="Picture 9" descr="A green and red text on a white background&#10;&#10;AI-generated content may be incorrect.">
            <a:extLst>
              <a:ext uri="{FF2B5EF4-FFF2-40B4-BE49-F238E27FC236}">
                <a16:creationId xmlns:a16="http://schemas.microsoft.com/office/drawing/2014/main" id="{63D6E6D1-9F76-EDBB-3C34-2683B5F76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9" y="1981200"/>
            <a:ext cx="8337542" cy="363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9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638800"/>
            <a:ext cx="8382000" cy="971649"/>
          </a:xfrm>
        </p:spPr>
        <p:txBody>
          <a:bodyPr>
            <a:noAutofit/>
          </a:bodyPr>
          <a:lstStyle/>
          <a:p>
            <a:pPr algn="ctr"/>
            <a:r>
              <a:rPr lang="hi-IN" sz="5400" b="1" dirty="0">
                <a:solidFill>
                  <a:srgbClr val="006600"/>
                </a:solidFill>
                <a:latin typeface="Aardvark"/>
              </a:rPr>
              <a:t>ऐसे में हम क्या कर सकते है</a:t>
            </a:r>
            <a:endParaRPr lang="en-IN" sz="5400" b="1" dirty="0">
              <a:solidFill>
                <a:srgbClr val="006600"/>
              </a:solidFill>
              <a:latin typeface="Aardvar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317" cy="1495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1432532"/>
            <a:ext cx="5688632" cy="370490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6961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347" y="2319015"/>
            <a:ext cx="8226653" cy="1470025"/>
          </a:xfrm>
        </p:spPr>
        <p:txBody>
          <a:bodyPr>
            <a:noAutofit/>
          </a:bodyPr>
          <a:lstStyle/>
          <a:p>
            <a:pPr algn="ctr"/>
            <a:r>
              <a:rPr lang="hi-IN" sz="5400" b="1" dirty="0" err="1">
                <a:solidFill>
                  <a:srgbClr val="002DBC"/>
                </a:solidFill>
                <a:latin typeface="Aardvark"/>
              </a:rPr>
              <a:t>ईलाज</a:t>
            </a:r>
            <a:r>
              <a:rPr lang="hi-IN" sz="5400" b="1" dirty="0">
                <a:solidFill>
                  <a:srgbClr val="002DBC"/>
                </a:solidFill>
                <a:latin typeface="Aardvark"/>
              </a:rPr>
              <a:t> से परहेज अच्छा है</a:t>
            </a:r>
            <a:endParaRPr lang="en-IN" sz="5400" b="1" dirty="0">
              <a:solidFill>
                <a:srgbClr val="002DBC"/>
              </a:solidFill>
              <a:latin typeface="Aardvark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3568" y="2780928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IN" sz="3600" dirty="0">
                <a:solidFill>
                  <a:srgbClr val="006600"/>
                </a:solidFill>
                <a:latin typeface="Aardvark"/>
              </a:rPr>
              <a:t>PREVENTION IS BETTER THEN CURE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317" cy="14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5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349375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hi-IN" sz="5400" b="1" dirty="0">
                <a:solidFill>
                  <a:srgbClr val="002DBC"/>
                </a:solidFill>
                <a:latin typeface="Kruti Dev 105" pitchFamily="2" charset="0"/>
              </a:rPr>
              <a:t>समाधान क्या है</a:t>
            </a:r>
            <a:endParaRPr lang="en-IN" sz="5400" b="1" dirty="0">
              <a:solidFill>
                <a:srgbClr val="002DBC"/>
              </a:solidFill>
              <a:latin typeface="Kruti Dev 105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24384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IN" sz="9600" dirty="0">
                <a:solidFill>
                  <a:srgbClr val="006600"/>
                </a:solidFill>
                <a:latin typeface="Beach" pitchFamily="34" charset="0"/>
              </a:rPr>
              <a:t>NUTRITIONS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0"/>
            <a:ext cx="1392317" cy="149545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3810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9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ardvark"/>
                <a:ea typeface="+mj-ea"/>
                <a:cs typeface="+mj-cs"/>
              </a:rPr>
              <a:t>पोषण</a:t>
            </a:r>
            <a:endParaRPr kumimoji="0" lang="en-IN" sz="9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ardvar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948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1828800"/>
            <a:ext cx="7772400" cy="8604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i-IN" sz="4400" dirty="0">
                <a:solidFill>
                  <a:srgbClr val="002DBC"/>
                </a:solidFill>
                <a:latin typeface="Aardvark"/>
              </a:rPr>
              <a:t>आओ मिलकर समाधान करते है</a:t>
            </a:r>
            <a:endParaRPr lang="en-IN" sz="4400" dirty="0">
              <a:solidFill>
                <a:srgbClr val="002DBC"/>
              </a:solidFill>
              <a:latin typeface="Aardvar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317" cy="1495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50" y="3241708"/>
            <a:ext cx="4411390" cy="306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4F81E-C756-580B-917A-05B7A26B8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F4376A-626C-7348-E3F9-15BAD38616AA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F4376A-626C-7348-E3F9-15BAD38616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F293A40-B130-2FDB-8D2F-DDF6A6676495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F293A40-B130-2FDB-8D2F-DDF6A66764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BB38C7AC-7A18-9795-7B7E-680D1676B959}"/>
              </a:ext>
            </a:extLst>
          </p:cNvPr>
          <p:cNvSpPr txBox="1">
            <a:spLocks/>
          </p:cNvSpPr>
          <p:nvPr/>
        </p:nvSpPr>
        <p:spPr>
          <a:xfrm>
            <a:off x="1669147" y="726282"/>
            <a:ext cx="6798737" cy="1102519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en-IN" sz="4500" dirty="0">
                <a:solidFill>
                  <a:schemeClr val="accent6"/>
                </a:solidFill>
                <a:latin typeface="Algerian" panose="04020705040A02060702" pitchFamily="82" charset="0"/>
              </a:rPr>
            </a:br>
            <a:r>
              <a:rPr lang="en-IN" sz="4500" dirty="0">
                <a:solidFill>
                  <a:srgbClr val="00B050"/>
                </a:solidFill>
                <a:latin typeface="Algerian" panose="04020705040A02060702" pitchFamily="82" charset="0"/>
              </a:rPr>
              <a:t>V</a:t>
            </a:r>
            <a:r>
              <a:rPr lang="en-IN" sz="4500" dirty="0"/>
              <a:t>AIBHABHI HARBALPLUS PVT. LTD</a:t>
            </a:r>
            <a:endParaRPr lang="en-IN" sz="4500" dirty="0">
              <a:solidFill>
                <a:srgbClr val="006600"/>
              </a:solidFill>
              <a:latin typeface="Beach" pitchFamily="34" charset="0"/>
            </a:endParaRPr>
          </a:p>
        </p:txBody>
      </p:sp>
      <p:pic>
        <p:nvPicPr>
          <p:cNvPr id="15" name="Picture 14" descr="A logo of a plant company&#10;&#10;AI-generated content may be incorrect.">
            <a:extLst>
              <a:ext uri="{FF2B5EF4-FFF2-40B4-BE49-F238E27FC236}">
                <a16:creationId xmlns:a16="http://schemas.microsoft.com/office/drawing/2014/main" id="{3FA3CFCA-50C6-F892-42A3-A974D071C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21316" r="12282"/>
          <a:stretch>
            <a:fillRect/>
          </a:stretch>
        </p:blipFill>
        <p:spPr>
          <a:xfrm>
            <a:off x="0" y="687"/>
            <a:ext cx="1669147" cy="1828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9D5D76-35E8-F061-9D4D-56F572713B5B}"/>
              </a:ext>
            </a:extLst>
          </p:cNvPr>
          <p:cNvSpPr txBox="1"/>
          <p:nvPr/>
        </p:nvSpPr>
        <p:spPr>
          <a:xfrm>
            <a:off x="1316521" y="3048000"/>
            <a:ext cx="75039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950" dirty="0">
                <a:solidFill>
                  <a:srgbClr val="00B050"/>
                </a:solidFill>
                <a:latin typeface="Algerian" panose="04020705040A02060702" pitchFamily="82" charset="0"/>
              </a:rPr>
              <a:t>V</a:t>
            </a:r>
            <a:r>
              <a:rPr lang="hi-IN" sz="4950" b="1" dirty="0">
                <a:solidFill>
                  <a:schemeClr val="bg2">
                    <a:lumMod val="10000"/>
                  </a:schemeClr>
                </a:solidFill>
              </a:rPr>
              <a:t>AIBHABHI </a:t>
            </a:r>
            <a:r>
              <a:rPr lang="en-IN" sz="4950" b="1" dirty="0">
                <a:solidFill>
                  <a:schemeClr val="bg2">
                    <a:lumMod val="10000"/>
                  </a:schemeClr>
                </a:solidFill>
              </a:rPr>
              <a:t>HARBEL PLUS SUPPLEMENTS</a:t>
            </a:r>
          </a:p>
          <a:p>
            <a:r>
              <a:rPr lang="en-IN" sz="49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 GOOD HEALTH</a:t>
            </a:r>
          </a:p>
          <a:p>
            <a:r>
              <a:rPr lang="hi-IN" sz="4950" b="1" dirty="0" err="1">
                <a:solidFill>
                  <a:srgbClr val="09753C"/>
                </a:solidFill>
              </a:rPr>
              <a:t>सवस्थ</a:t>
            </a:r>
            <a:r>
              <a:rPr lang="hi-IN" sz="4950" b="1" dirty="0">
                <a:solidFill>
                  <a:srgbClr val="09753C"/>
                </a:solidFill>
              </a:rPr>
              <a:t> रहो मस्त रहो</a:t>
            </a:r>
            <a:endParaRPr lang="en-IN" sz="4950" b="1" dirty="0">
              <a:solidFill>
                <a:srgbClr val="0975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10A6F-24FA-B2D6-2ED0-3DB837609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E2A83B-AE95-BE69-7E0A-27093FE2BB3E}"/>
                  </a:ext>
                </a:extLst>
              </p14:cNvPr>
              <p14:cNvContentPartPr/>
              <p14:nvPr/>
            </p14:nvContentPartPr>
            <p14:xfrm>
              <a:off x="-206883" y="3171020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E2A83B-AE95-BE69-7E0A-27093FE2BB3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11473" y="3164135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404EA4-E79C-4D2A-46BC-1A18B0BF3EBD}"/>
                  </a:ext>
                </a:extLst>
              </p14:cNvPr>
              <p14:cNvContentPartPr/>
              <p14:nvPr/>
            </p14:nvContentPartPr>
            <p14:xfrm>
              <a:off x="-206883" y="3178580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404EA4-E79C-4D2A-46BC-1A18B0BF3E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11473" y="3173990"/>
                <a:ext cx="9450" cy="945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9A9DFC7-3980-3558-DBBA-8AB03051FE45}"/>
              </a:ext>
            </a:extLst>
          </p:cNvPr>
          <p:cNvSpPr txBox="1"/>
          <p:nvPr/>
        </p:nvSpPr>
        <p:spPr>
          <a:xfrm>
            <a:off x="906348" y="152400"/>
            <a:ext cx="7331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>
                <a:solidFill>
                  <a:srgbClr val="00B050"/>
                </a:solidFill>
              </a:rPr>
              <a:t>MANAGING DIRECTOR OF COMPANY </a:t>
            </a:r>
          </a:p>
        </p:txBody>
      </p:sp>
      <p:pic>
        <p:nvPicPr>
          <p:cNvPr id="25" name="Picture 24" descr="A person and person standing together&#10;&#10;AI-generated content may be incorrect.">
            <a:extLst>
              <a:ext uri="{FF2B5EF4-FFF2-40B4-BE49-F238E27FC236}">
                <a16:creationId xmlns:a16="http://schemas.microsoft.com/office/drawing/2014/main" id="{C356ED7B-7A11-E2E7-D22B-E74B8E3D5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5" r="3601" b="7830"/>
          <a:stretch>
            <a:fillRect/>
          </a:stretch>
        </p:blipFill>
        <p:spPr>
          <a:xfrm>
            <a:off x="2177413" y="1503582"/>
            <a:ext cx="4789173" cy="52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E094A-14EB-08B5-3C6C-44D86F017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51B0D9F6-7255-F849-EB9C-ADAD3869C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31" y="2125358"/>
            <a:ext cx="8856137" cy="1199420"/>
          </a:xfrm>
        </p:spPr>
        <p:txBody>
          <a:bodyPr>
            <a:noAutofit/>
          </a:bodyPr>
          <a:lstStyle/>
          <a:p>
            <a:r>
              <a:rPr lang="hi-IN" sz="6600" b="1" dirty="0">
                <a:solidFill>
                  <a:srgbClr val="09753C"/>
                </a:solidFill>
              </a:rPr>
              <a:t>DIRECT SELLING क्या है...</a:t>
            </a:r>
            <a:endParaRPr lang="en-IN" sz="6600" b="1" dirty="0">
              <a:solidFill>
                <a:srgbClr val="09753C"/>
              </a:solidFill>
            </a:endParaRPr>
          </a:p>
          <a:p>
            <a:endParaRPr lang="hi-IN" sz="6600" b="1" dirty="0">
              <a:solidFill>
                <a:srgbClr val="09753C"/>
              </a:solidFill>
            </a:endParaRPr>
          </a:p>
          <a:p>
            <a:r>
              <a:rPr lang="hi-IN" sz="6600" b="1" dirty="0" err="1">
                <a:solidFill>
                  <a:srgbClr val="09753C"/>
                </a:solidFill>
              </a:rPr>
              <a:t>आईये</a:t>
            </a:r>
            <a:r>
              <a:rPr lang="hi-IN" sz="6600" b="1" dirty="0">
                <a:solidFill>
                  <a:srgbClr val="09753C"/>
                </a:solidFill>
              </a:rPr>
              <a:t> जानते है!</a:t>
            </a:r>
          </a:p>
        </p:txBody>
      </p:sp>
      <p:pic>
        <p:nvPicPr>
          <p:cNvPr id="7" name="Content Placeholder 6" descr="A green logo with a bird and a leaf&#10;&#10;AI-generated content may be incorrect.">
            <a:extLst>
              <a:ext uri="{FF2B5EF4-FFF2-40B4-BE49-F238E27FC236}">
                <a16:creationId xmlns:a16="http://schemas.microsoft.com/office/drawing/2014/main" id="{C02548A8-9273-7072-3EFC-238FFA68B03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0"/>
            <a:ext cx="1359310" cy="138692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7D5FBCF-1EFF-3620-FB2D-B3486DF12F56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7D5FBCF-1EFF-3620-FB2D-B3486DF12F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36ED5C5-87C9-5B40-8C61-B8AEC13E5A26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36ED5C5-87C9-5B40-8C61-B8AEC13E5A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423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427E3-5BCB-09D8-2435-8B818920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BFA9D7-7B7D-FB5F-FA57-6F64D8CB435A}"/>
                  </a:ext>
                </a:extLst>
              </p14:cNvPr>
              <p14:cNvContentPartPr/>
              <p14:nvPr/>
            </p14:nvContentPartPr>
            <p14:xfrm>
              <a:off x="-199263" y="2988140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BFA9D7-7B7D-FB5F-FA57-6F64D8CB435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03853" y="2981255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CBBFFF-CDC0-7B7A-57A5-44A6594BAFFB}"/>
                  </a:ext>
                </a:extLst>
              </p14:cNvPr>
              <p14:cNvContentPartPr/>
              <p14:nvPr/>
            </p14:nvContentPartPr>
            <p14:xfrm>
              <a:off x="-199263" y="2995700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CBBFFF-CDC0-7B7A-57A5-44A6594BAF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03853" y="2991110"/>
                <a:ext cx="9450" cy="945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81DD7622-2F0A-DAF2-E0CA-F8EACD39D6DD}"/>
              </a:ext>
            </a:extLst>
          </p:cNvPr>
          <p:cNvSpPr txBox="1">
            <a:spLocks/>
          </p:cNvSpPr>
          <p:nvPr/>
        </p:nvSpPr>
        <p:spPr>
          <a:xfrm>
            <a:off x="0" y="2133600"/>
            <a:ext cx="8114070" cy="5588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IN" sz="3200" b="1" dirty="0">
                <a:solidFill>
                  <a:srgbClr val="00B050"/>
                </a:solidFill>
              </a:rPr>
              <a:t>1. </a:t>
            </a:r>
            <a:r>
              <a:rPr lang="hi-IN" sz="3200" b="1" dirty="0">
                <a:solidFill>
                  <a:srgbClr val="00B050"/>
                </a:solidFill>
              </a:rPr>
              <a:t>कम्पनी की शुरुआत 31 अगस्त </a:t>
            </a:r>
            <a:r>
              <a:rPr lang="en-IN" sz="3200" b="1" dirty="0">
                <a:solidFill>
                  <a:srgbClr val="00B050"/>
                </a:solidFill>
              </a:rPr>
              <a:t>2024</a:t>
            </a:r>
            <a:r>
              <a:rPr lang="hi-IN" sz="3200" b="1" dirty="0">
                <a:solidFill>
                  <a:srgbClr val="00B050"/>
                </a:solidFill>
              </a:rPr>
              <a:t> को हुई</a:t>
            </a:r>
            <a:endParaRPr lang="en-US" sz="3200" b="1" dirty="0">
              <a:solidFill>
                <a:srgbClr val="00B050"/>
              </a:solidFill>
              <a:latin typeface="Abadi MT Condensed" pitchFamily="34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199549-8947-9713-BA30-E86042FC5F96}"/>
              </a:ext>
            </a:extLst>
          </p:cNvPr>
          <p:cNvSpPr txBox="1"/>
          <p:nvPr/>
        </p:nvSpPr>
        <p:spPr>
          <a:xfrm>
            <a:off x="0" y="2992443"/>
            <a:ext cx="885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rgbClr val="00B050"/>
                </a:solidFill>
              </a:rPr>
              <a:t>2</a:t>
            </a:r>
            <a:r>
              <a:rPr lang="hi-IN" sz="3200" b="1" dirty="0">
                <a:solidFill>
                  <a:srgbClr val="00B050"/>
                </a:solidFill>
              </a:rPr>
              <a:t>. कम्पनी सफलतापूर्वक एक साल पूरा कर चुकी है!</a:t>
            </a:r>
            <a:endParaRPr lang="en-IN" sz="32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D6291F-6996-D696-DA2C-AF6DEF5520FE}"/>
              </a:ext>
            </a:extLst>
          </p:cNvPr>
          <p:cNvSpPr txBox="1"/>
          <p:nvPr/>
        </p:nvSpPr>
        <p:spPr>
          <a:xfrm>
            <a:off x="1727856" y="214176"/>
            <a:ext cx="5688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b="1" dirty="0"/>
              <a:t>COMPANY PROFILE</a:t>
            </a:r>
          </a:p>
        </p:txBody>
      </p:sp>
    </p:spTree>
    <p:extLst>
      <p:ext uri="{BB962C8B-B14F-4D97-AF65-F5344CB8AC3E}">
        <p14:creationId xmlns:p14="http://schemas.microsoft.com/office/powerpoint/2010/main" val="125319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80222-1FAF-A03C-1CDF-86A0D378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CF6B42-952D-1760-741E-B57FA76AD550}"/>
                  </a:ext>
                </a:extLst>
              </p14:cNvPr>
              <p14:cNvContentPartPr/>
              <p14:nvPr/>
            </p14:nvContentPartPr>
            <p14:xfrm>
              <a:off x="-427863" y="263101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CF6B42-952D-1760-741E-B57FA76AD55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2453" y="262412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6997DD7-6ED0-E579-FAE4-0FC4602C2FF2}"/>
                  </a:ext>
                </a:extLst>
              </p14:cNvPr>
              <p14:cNvContentPartPr/>
              <p14:nvPr/>
            </p14:nvContentPartPr>
            <p14:xfrm>
              <a:off x="-427863" y="263857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6997DD7-6ED0-E579-FAE4-0FC4602C2F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2453" y="2633981"/>
                <a:ext cx="9450" cy="9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3D49A6-7C86-D481-9731-347936FED20B}"/>
                  </a:ext>
                </a:extLst>
              </p14:cNvPr>
              <p14:cNvContentPartPr/>
              <p14:nvPr/>
            </p14:nvContentPartPr>
            <p14:xfrm>
              <a:off x="-427863" y="2454030"/>
              <a:ext cx="270" cy="16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3D49A6-7C86-D481-9731-347936FED20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2453" y="2447145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D67D850-5CAB-5018-E8F3-22A86BE8DCC5}"/>
                  </a:ext>
                </a:extLst>
              </p14:cNvPr>
              <p14:cNvContentPartPr/>
              <p14:nvPr/>
            </p14:nvContentPartPr>
            <p14:xfrm>
              <a:off x="-427863" y="2461590"/>
              <a:ext cx="270" cy="27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D67D850-5CAB-5018-E8F3-22A86BE8DC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2453" y="2457000"/>
                <a:ext cx="9450" cy="945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6DC0379B-5FF7-BD39-228C-44A87208A872}"/>
              </a:ext>
            </a:extLst>
          </p:cNvPr>
          <p:cNvSpPr txBox="1">
            <a:spLocks/>
          </p:cNvSpPr>
          <p:nvPr/>
        </p:nvSpPr>
        <p:spPr>
          <a:xfrm>
            <a:off x="2530538" y="1422895"/>
            <a:ext cx="3720111" cy="639711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950" dirty="0">
                <a:solidFill>
                  <a:srgbClr val="09753C"/>
                </a:solidFill>
                <a:latin typeface="Beach" pitchFamily="34" charset="0"/>
              </a:rPr>
              <a:t>HARBEL PLUS</a:t>
            </a:r>
            <a:endParaRPr lang="en-IN" sz="4950" dirty="0">
              <a:solidFill>
                <a:srgbClr val="09753C"/>
              </a:solidFill>
              <a:latin typeface="Beach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3BDBB3-AAD2-5313-AE40-C18AB6977F75}"/>
              </a:ext>
            </a:extLst>
          </p:cNvPr>
          <p:cNvSpPr txBox="1">
            <a:spLocks/>
          </p:cNvSpPr>
          <p:nvPr/>
        </p:nvSpPr>
        <p:spPr>
          <a:xfrm>
            <a:off x="3169244" y="889023"/>
            <a:ext cx="2442701" cy="4736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3300" b="1" dirty="0">
                <a:solidFill>
                  <a:srgbClr val="002DBC"/>
                </a:solidFill>
                <a:latin typeface="Abadi MT Condensed" pitchFamily="34" charset="0"/>
                <a:ea typeface="+mj-ea"/>
                <a:cs typeface="+mj-cs"/>
              </a:rPr>
              <a:t>HEAD OFFICE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D6C0B8-3A22-862F-582D-BD2360828860}"/>
              </a:ext>
            </a:extLst>
          </p:cNvPr>
          <p:cNvSpPr txBox="1">
            <a:spLocks/>
          </p:cNvSpPr>
          <p:nvPr/>
        </p:nvSpPr>
        <p:spPr>
          <a:xfrm>
            <a:off x="1447800" y="2195629"/>
            <a:ext cx="6813828" cy="59892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3200" b="1" dirty="0">
                <a:latin typeface="Abadi MT Condensed" pitchFamily="34" charset="0"/>
                <a:ea typeface="+mj-ea"/>
                <a:cs typeface="+mj-cs"/>
              </a:rPr>
              <a:t>VILL. RANI SIDHPUR P. O. BINDRABAN THE. PALAMPUR DISTT. KANGRA (H. P.)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E48835-850A-02CB-82CC-78A452592E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15013"/>
            <a:ext cx="6523703" cy="366958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4C4420-F007-DA3F-6C26-DB56DBE7AE4F}"/>
              </a:ext>
            </a:extLst>
          </p:cNvPr>
          <p:cNvSpPr txBox="1"/>
          <p:nvPr/>
        </p:nvSpPr>
        <p:spPr>
          <a:xfrm>
            <a:off x="443305" y="193069"/>
            <a:ext cx="8257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i-IN" sz="2400" b="1" dirty="0">
                <a:solidFill>
                  <a:srgbClr val="00B050"/>
                </a:solidFill>
              </a:rPr>
              <a:t>3</a:t>
            </a:r>
            <a:r>
              <a:rPr lang="en-IN" sz="2400" b="1" dirty="0">
                <a:solidFill>
                  <a:srgbClr val="00B050"/>
                </a:solidFill>
              </a:rPr>
              <a:t>. </a:t>
            </a:r>
            <a:r>
              <a:rPr lang="hi-IN" sz="2400" b="1" dirty="0">
                <a:solidFill>
                  <a:srgbClr val="00B050"/>
                </a:solidFill>
              </a:rPr>
              <a:t>कम्पनी का मुख्य कार्यालय </a:t>
            </a:r>
            <a:r>
              <a:rPr lang="hi-IN" sz="2400" b="1" dirty="0" err="1">
                <a:solidFill>
                  <a:srgbClr val="00B050"/>
                </a:solidFill>
              </a:rPr>
              <a:t>पालमपुर</a:t>
            </a:r>
            <a:r>
              <a:rPr lang="hi-IN" sz="2400" b="1" dirty="0">
                <a:solidFill>
                  <a:srgbClr val="00B050"/>
                </a:solidFill>
              </a:rPr>
              <a:t> जिला </a:t>
            </a:r>
            <a:r>
              <a:rPr lang="hi-IN" sz="2400" b="1" dirty="0" err="1">
                <a:solidFill>
                  <a:srgbClr val="00B050"/>
                </a:solidFill>
              </a:rPr>
              <a:t>काँगड़ा</a:t>
            </a:r>
            <a:r>
              <a:rPr lang="hi-IN" sz="2400" b="1" dirty="0">
                <a:solidFill>
                  <a:srgbClr val="00B050"/>
                </a:solidFill>
              </a:rPr>
              <a:t> ( HP ) में है!</a:t>
            </a:r>
            <a:br>
              <a:rPr lang="hi-IN" sz="2400" b="1" dirty="0">
                <a:solidFill>
                  <a:srgbClr val="00B050"/>
                </a:solidFill>
              </a:rPr>
            </a:br>
            <a:endParaRPr lang="en-IN" sz="2400" dirty="0">
              <a:solidFill>
                <a:srgbClr val="00B050"/>
              </a:solidFill>
            </a:endParaRP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1080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EAC0C-D136-9B99-F810-9EA093EFE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482DA4-B7B0-FC53-105E-BEF23E404E76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482DA4-B7B0-FC53-105E-BEF23E404E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2D2816-1237-B3DB-7139-408617460662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2D2816-1237-B3DB-7139-40861746066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store front with a sign&#10;&#10;AI-generated content may be incorrect.">
            <a:extLst>
              <a:ext uri="{FF2B5EF4-FFF2-40B4-BE49-F238E27FC236}">
                <a16:creationId xmlns:a16="http://schemas.microsoft.com/office/drawing/2014/main" id="{1B328EDD-884D-FD0F-054D-EB6EAB489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53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25EB-92CC-C025-0FA4-3F69FA8C1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4A3A5F4-1070-C4D2-EB8B-290B2E57C340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4A3A5F4-1070-C4D2-EB8B-290B2E57C3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0DBD096-818A-4106-D012-9AF2B063AA61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0DBD096-818A-4106-D012-9AF2B063AA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1753CF78-34F9-FC56-F81B-EBE5A6EFAF11}"/>
              </a:ext>
            </a:extLst>
          </p:cNvPr>
          <p:cNvSpPr txBox="1">
            <a:spLocks/>
          </p:cNvSpPr>
          <p:nvPr/>
        </p:nvSpPr>
        <p:spPr>
          <a:xfrm>
            <a:off x="821393" y="381000"/>
            <a:ext cx="7501214" cy="5588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hi-IN" sz="2400" b="1" dirty="0">
                <a:solidFill>
                  <a:srgbClr val="00B050"/>
                </a:solidFill>
              </a:rPr>
              <a:t>4 VHPL भारत सरकार द्वारा मान्यता प्राप्त कम्पनी है!</a:t>
            </a:r>
            <a:br>
              <a:rPr lang="hi-IN" sz="2400" b="1" dirty="0">
                <a:solidFill>
                  <a:srgbClr val="00B050"/>
                </a:solidFill>
              </a:rPr>
            </a:br>
            <a:endParaRPr lang="en-IN" sz="2400" dirty="0">
              <a:solidFill>
                <a:srgbClr val="00B050"/>
              </a:solidFill>
            </a:endParaRPr>
          </a:p>
        </p:txBody>
      </p:sp>
      <p:pic>
        <p:nvPicPr>
          <p:cNvPr id="10" name="Picture 9" descr="A document with a question mark&#10;&#10;AI-generated content may be incorrect.">
            <a:extLst>
              <a:ext uri="{FF2B5EF4-FFF2-40B4-BE49-F238E27FC236}">
                <a16:creationId xmlns:a16="http://schemas.microsoft.com/office/drawing/2014/main" id="{8A79B0E0-C064-0A57-CD49-82239B5D5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2" y="1631288"/>
            <a:ext cx="3345578" cy="48494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09B3DE-50F3-A904-24D0-4769F5663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631032"/>
            <a:ext cx="3636560" cy="47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D4F18-B757-1C87-D728-F3C53CE16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0C4FFD-4803-0957-D815-7C471C95022A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0C4FFD-4803-0957-D815-7C471C9502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F0B57D7-B122-58E2-6E62-5939C871826F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F0B57D7-B122-58E2-6E62-5939C87182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 descr="A certificate of recognition with a qr code&#10;&#10;AI-generated content may be incorrect.">
            <a:extLst>
              <a:ext uri="{FF2B5EF4-FFF2-40B4-BE49-F238E27FC236}">
                <a16:creationId xmlns:a16="http://schemas.microsoft.com/office/drawing/2014/main" id="{F3B3AF6E-3F30-5C7D-378E-AF4E95D4E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95" y="1150644"/>
            <a:ext cx="6859211" cy="48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8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D05D7-0D4F-8365-3C9F-EE47B7140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584230-0645-3FBF-53AC-CFDAC5918A43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584230-0645-3FBF-53AC-CFDAC5918A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10A14F8-EC90-B348-A884-C0A3B4AACCAF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10A14F8-EC90-B348-A884-C0A3B4AACC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39856573-E376-4AF6-713E-B5F5BC89869E}"/>
              </a:ext>
            </a:extLst>
          </p:cNvPr>
          <p:cNvSpPr txBox="1">
            <a:spLocks/>
          </p:cNvSpPr>
          <p:nvPr/>
        </p:nvSpPr>
        <p:spPr>
          <a:xfrm>
            <a:off x="1365816" y="1657432"/>
            <a:ext cx="6962897" cy="5588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DBC"/>
                </a:solidFill>
                <a:latin typeface="Abadi MT Condensed" pitchFamily="34" charset="0"/>
                <a:ea typeface="+mj-ea"/>
                <a:cs typeface="+mj-cs"/>
              </a:rPr>
              <a:t>ROYAL GRIFFEN HOTEL &amp; RESORT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C8AAA0-80FC-262B-A796-63F188D38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9537" r="8200" b="19856"/>
          <a:stretch>
            <a:fillRect/>
          </a:stretch>
        </p:blipFill>
        <p:spPr>
          <a:xfrm rot="16200000">
            <a:off x="5249575" y="2010323"/>
            <a:ext cx="3492118" cy="42967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0238C-2B79-45FE-F0DE-431B1EF6E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 r="6242" b="13527"/>
          <a:stretch>
            <a:fillRect/>
          </a:stretch>
        </p:blipFill>
        <p:spPr>
          <a:xfrm rot="16200000">
            <a:off x="677575" y="1735058"/>
            <a:ext cx="3492117" cy="4847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8572B2-AFA8-ED66-F90E-E1BD74E930F3}"/>
              </a:ext>
            </a:extLst>
          </p:cNvPr>
          <p:cNvSpPr txBox="1"/>
          <p:nvPr/>
        </p:nvSpPr>
        <p:spPr>
          <a:xfrm>
            <a:off x="1106798" y="445418"/>
            <a:ext cx="74809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000" b="1" dirty="0">
                <a:solidFill>
                  <a:srgbClr val="00B050"/>
                </a:solidFill>
              </a:rPr>
              <a:t>5</a:t>
            </a:r>
            <a:r>
              <a:rPr lang="hi-IN" sz="3000" b="1" dirty="0">
                <a:solidFill>
                  <a:srgbClr val="00B050"/>
                </a:solidFill>
              </a:rPr>
              <a:t>. कम्पनी होटल इंडस्ट्री में भी काम करती है!</a:t>
            </a:r>
            <a:br>
              <a:rPr lang="hi-IN" sz="3000" b="1" dirty="0">
                <a:solidFill>
                  <a:srgbClr val="00B050"/>
                </a:solidFill>
              </a:rPr>
            </a:br>
            <a:endParaRPr lang="en-IN" sz="3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0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5F156-4542-AA60-F84D-FEA26BD3E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33A4A92-7F91-4BB0-8636-423B83CE68E3}"/>
              </a:ext>
            </a:extLst>
          </p:cNvPr>
          <p:cNvSpPr txBox="1">
            <a:spLocks/>
          </p:cNvSpPr>
          <p:nvPr/>
        </p:nvSpPr>
        <p:spPr>
          <a:xfrm>
            <a:off x="1212367" y="783089"/>
            <a:ext cx="6480073" cy="415498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300" dirty="0">
                <a:solidFill>
                  <a:schemeClr val="tx1"/>
                </a:solidFill>
                <a:latin typeface="Beach" pitchFamily="34" charset="0"/>
              </a:rPr>
              <a:t>HARBEL PLUS FOUDATION</a:t>
            </a:r>
            <a:endParaRPr lang="en-IN" sz="3300" dirty="0">
              <a:solidFill>
                <a:schemeClr val="tx1"/>
              </a:solidFill>
              <a:latin typeface="Beach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15DEAA-C32B-C169-C355-86B2D94C0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52885"/>
            <a:ext cx="2471205" cy="252298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0E075E-D09A-499F-B93B-F0CEAFF72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02" y="1852884"/>
            <a:ext cx="2533415" cy="252298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16FEEA-B55F-4ED3-97B8-3AA60339F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797" y="4495800"/>
            <a:ext cx="4365472" cy="227014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C67798-B8CF-08A7-C6D0-6EEA9D7DD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" y="4470073"/>
            <a:ext cx="4535783" cy="2321596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0E70ED-FE42-717D-9727-60AE5A19E3D3}"/>
              </a:ext>
            </a:extLst>
          </p:cNvPr>
          <p:cNvSpPr txBox="1"/>
          <p:nvPr/>
        </p:nvSpPr>
        <p:spPr>
          <a:xfrm>
            <a:off x="413804" y="128792"/>
            <a:ext cx="80772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100" b="1" dirty="0">
                <a:solidFill>
                  <a:srgbClr val="00B050"/>
                </a:solidFill>
              </a:rPr>
              <a:t>6</a:t>
            </a:r>
            <a:r>
              <a:rPr lang="hi-IN" sz="2100" b="1" dirty="0">
                <a:solidFill>
                  <a:srgbClr val="00B050"/>
                </a:solidFill>
              </a:rPr>
              <a:t>.कम्पनी </a:t>
            </a:r>
            <a:r>
              <a:rPr lang="en-IN" sz="2100" b="1" dirty="0">
                <a:solidFill>
                  <a:srgbClr val="00B050"/>
                </a:solidFill>
              </a:rPr>
              <a:t>HARBEL PLUS FOUNDATION </a:t>
            </a:r>
            <a:r>
              <a:rPr lang="hi-IN" sz="2100" b="1" dirty="0">
                <a:solidFill>
                  <a:srgbClr val="00B050"/>
                </a:solidFill>
              </a:rPr>
              <a:t>नाम की संस्था भी चलाती है</a:t>
            </a:r>
            <a:endParaRPr lang="en-IN" sz="2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5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BC61B-087E-FA21-7E7E-1CCACA196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6A7FD72-BB00-2C4E-391C-77EA4A363719}"/>
              </a:ext>
            </a:extLst>
          </p:cNvPr>
          <p:cNvSpPr txBox="1"/>
          <p:nvPr/>
        </p:nvSpPr>
        <p:spPr>
          <a:xfrm>
            <a:off x="352054" y="290225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00B050"/>
                </a:solidFill>
              </a:rPr>
              <a:t>7. VHPL COMPANY</a:t>
            </a:r>
            <a:r>
              <a:rPr lang="hi-IN" sz="2400" b="1" dirty="0">
                <a:solidFill>
                  <a:srgbClr val="00B050"/>
                </a:solidFill>
              </a:rPr>
              <a:t> में </a:t>
            </a:r>
            <a:r>
              <a:rPr lang="en-IN" sz="2400" b="1" dirty="0">
                <a:solidFill>
                  <a:srgbClr val="00B050"/>
                </a:solidFill>
              </a:rPr>
              <a:t>1000</a:t>
            </a:r>
            <a:r>
              <a:rPr lang="hi-IN" sz="2400" b="1" dirty="0">
                <a:solidFill>
                  <a:srgbClr val="00B050"/>
                </a:solidFill>
              </a:rPr>
              <a:t> से ज्यादा </a:t>
            </a:r>
            <a:r>
              <a:rPr lang="hi-IN" sz="2400" b="1" dirty="0" err="1">
                <a:solidFill>
                  <a:srgbClr val="00B050"/>
                </a:solidFill>
              </a:rPr>
              <a:t>डिस्ट्रीब्यूटर</a:t>
            </a:r>
            <a:r>
              <a:rPr lang="hi-IN" sz="2400" b="1" dirty="0">
                <a:solidFill>
                  <a:srgbClr val="00B050"/>
                </a:solidFill>
              </a:rPr>
              <a:t> काम कर रहे है</a:t>
            </a:r>
            <a:endParaRPr lang="en-IN" sz="2400" dirty="0">
              <a:solidFill>
                <a:srgbClr val="00B05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9E7631-3D10-9133-4D5F-313104B0D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681"/>
            <a:ext cx="3418318" cy="2571750"/>
          </a:xfrm>
          <a:prstGeom prst="rect">
            <a:avLst/>
          </a:prstGeom>
        </p:spPr>
      </p:pic>
      <p:pic>
        <p:nvPicPr>
          <p:cNvPr id="25" name="Picture 24" descr="A person and person holding cans&#10;&#10;AI-generated content may be incorrect.">
            <a:extLst>
              <a:ext uri="{FF2B5EF4-FFF2-40B4-BE49-F238E27FC236}">
                <a16:creationId xmlns:a16="http://schemas.microsoft.com/office/drawing/2014/main" id="{F5F2744B-B2A0-9FEF-016D-4BEE7936D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18" y="2457450"/>
            <a:ext cx="2325673" cy="3336823"/>
          </a:xfrm>
          <a:prstGeom prst="rect">
            <a:avLst/>
          </a:prstGeom>
        </p:spPr>
      </p:pic>
      <p:pic>
        <p:nvPicPr>
          <p:cNvPr id="28" name="Picture 27" descr="A group of people sitting at a table with a table full of cans&#10;&#10;AI-generated content may be incorrect.">
            <a:extLst>
              <a:ext uri="{FF2B5EF4-FFF2-40B4-BE49-F238E27FC236}">
                <a16:creationId xmlns:a16="http://schemas.microsoft.com/office/drawing/2014/main" id="{93DA6045-CA51-D040-C178-6A1C3A82A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5"/>
          <a:stretch>
            <a:fillRect/>
          </a:stretch>
        </p:blipFill>
        <p:spPr>
          <a:xfrm>
            <a:off x="5743990" y="1487682"/>
            <a:ext cx="3400010" cy="2671634"/>
          </a:xfrm>
          <a:prstGeom prst="rect">
            <a:avLst/>
          </a:prstGeom>
        </p:spPr>
      </p:pic>
      <p:pic>
        <p:nvPicPr>
          <p:cNvPr id="30" name="Picture 29" descr="A group of women sitting in a circle&#10;&#10;AI-generated content may be incorrect.">
            <a:extLst>
              <a:ext uri="{FF2B5EF4-FFF2-40B4-BE49-F238E27FC236}">
                <a16:creationId xmlns:a16="http://schemas.microsoft.com/office/drawing/2014/main" id="{DD729AF6-1F21-E730-8113-80423B32E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825"/>
            <a:ext cx="3418318" cy="2478620"/>
          </a:xfrm>
          <a:prstGeom prst="rect">
            <a:avLst/>
          </a:prstGeom>
        </p:spPr>
      </p:pic>
      <p:pic>
        <p:nvPicPr>
          <p:cNvPr id="32" name="Picture 31" descr="A group of women sitting in a room&#10;&#10;AI-generated content may be incorrect.">
            <a:extLst>
              <a:ext uri="{FF2B5EF4-FFF2-40B4-BE49-F238E27FC236}">
                <a16:creationId xmlns:a16="http://schemas.microsoft.com/office/drawing/2014/main" id="{58650065-2BE2-7BB5-1475-397F3111A6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90" y="3705978"/>
            <a:ext cx="3400009" cy="22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A1750-D17A-9309-4733-1C4EC77A6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een logo with a bird and a leaf&#10;&#10;AI-generated content may be incorrect.">
            <a:extLst>
              <a:ext uri="{FF2B5EF4-FFF2-40B4-BE49-F238E27FC236}">
                <a16:creationId xmlns:a16="http://schemas.microsoft.com/office/drawing/2014/main" id="{793D5B1C-C2EB-3CAD-BAB6-671492042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23"/>
            <a:ext cx="995516" cy="101537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13A81D-B1D5-BB77-0E1A-7AF288F04194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13A81D-B1D5-BB77-0E1A-7AF288F041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31BDE3-D020-3F49-14C5-8778C1ABE922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31BDE3-D020-3F49-14C5-8778C1ABE9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E116E30-CEEC-270F-5D11-125AC0E73A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49077"/>
            <a:ext cx="7619460" cy="57145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A49431-F281-9972-A405-0B9934636221}"/>
              </a:ext>
            </a:extLst>
          </p:cNvPr>
          <p:cNvSpPr txBox="1"/>
          <p:nvPr/>
        </p:nvSpPr>
        <p:spPr>
          <a:xfrm>
            <a:off x="1981200" y="68120"/>
            <a:ext cx="5498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300" b="1" dirty="0">
                <a:highlight>
                  <a:srgbClr val="FFFF00"/>
                </a:highlight>
              </a:rPr>
              <a:t>DISTIBUTORS OF COMPANY</a:t>
            </a:r>
          </a:p>
        </p:txBody>
      </p:sp>
    </p:spTree>
    <p:extLst>
      <p:ext uri="{BB962C8B-B14F-4D97-AF65-F5344CB8AC3E}">
        <p14:creationId xmlns:p14="http://schemas.microsoft.com/office/powerpoint/2010/main" val="121592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CD350-664C-3DEB-9F94-F6159943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een logo with a bird and a leaf&#10;&#10;AI-generated content may be incorrect.">
            <a:extLst>
              <a:ext uri="{FF2B5EF4-FFF2-40B4-BE49-F238E27FC236}">
                <a16:creationId xmlns:a16="http://schemas.microsoft.com/office/drawing/2014/main" id="{E9BBBA0D-6305-B73E-A7C9-7C394D2E0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070" cy="12954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2CFE858-08F9-D497-A07B-12EDA9FF2922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2CFE858-08F9-D497-A07B-12EDA9FF29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79DBC2-F4B9-5ED9-0EE0-094EC766E965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79DBC2-F4B9-5ED9-0EE0-094EC766E9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78119E3A-8C0E-B268-8913-44DE45E41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7390590" cy="5542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3988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28796-76DA-46A9-8403-6401D24B2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FE5274A-677C-5414-6220-B4B9469614F7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FE5274A-677C-5414-6220-B4B9469614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26474F9-3807-6111-E368-9E22EFB9CDFA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26474F9-3807-6111-E368-9E22EFB9CDF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0BC426FA-1F81-DA9A-7388-22B8C51B9767}"/>
              </a:ext>
            </a:extLst>
          </p:cNvPr>
          <p:cNvSpPr/>
          <p:nvPr/>
        </p:nvSpPr>
        <p:spPr>
          <a:xfrm>
            <a:off x="117986" y="1136131"/>
            <a:ext cx="1485902" cy="62814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FACTORY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677C5B-08D5-BA55-92FD-63B9C4CA5E22}"/>
              </a:ext>
            </a:extLst>
          </p:cNvPr>
          <p:cNvSpPr/>
          <p:nvPr/>
        </p:nvSpPr>
        <p:spPr>
          <a:xfrm>
            <a:off x="1992877" y="1128690"/>
            <a:ext cx="1548581" cy="62814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DISTIBUTER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E24329-3699-88BC-4655-165652E74DC9}"/>
              </a:ext>
            </a:extLst>
          </p:cNvPr>
          <p:cNvSpPr/>
          <p:nvPr/>
        </p:nvSpPr>
        <p:spPr>
          <a:xfrm>
            <a:off x="3906480" y="1128690"/>
            <a:ext cx="1412158" cy="62814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WHOLE SELLER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22396A-E64D-4AAE-1417-C4564F36D24F}"/>
              </a:ext>
            </a:extLst>
          </p:cNvPr>
          <p:cNvSpPr/>
          <p:nvPr/>
        </p:nvSpPr>
        <p:spPr>
          <a:xfrm>
            <a:off x="5716845" y="1092439"/>
            <a:ext cx="1412158" cy="66439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5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RETAILER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366E84-5B17-330E-0FEA-7574D8E5D72A}"/>
              </a:ext>
            </a:extLst>
          </p:cNvPr>
          <p:cNvSpPr/>
          <p:nvPr/>
        </p:nvSpPr>
        <p:spPr>
          <a:xfrm>
            <a:off x="7473745" y="1103863"/>
            <a:ext cx="1607575" cy="56184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5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CUSTOMER</a:t>
            </a:r>
            <a:endParaRPr lang="en-IN" sz="1500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3AA210C-0A08-4B3F-DF3D-031B0E0A44A2}"/>
              </a:ext>
            </a:extLst>
          </p:cNvPr>
          <p:cNvSpPr/>
          <p:nvPr/>
        </p:nvSpPr>
        <p:spPr>
          <a:xfrm>
            <a:off x="1670256" y="1390837"/>
            <a:ext cx="283906" cy="1064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0E5C3B8-42CF-D289-2D4B-DE199CCE3F0F}"/>
              </a:ext>
            </a:extLst>
          </p:cNvPr>
          <p:cNvSpPr/>
          <p:nvPr/>
        </p:nvSpPr>
        <p:spPr>
          <a:xfrm>
            <a:off x="3594919" y="1384785"/>
            <a:ext cx="278377" cy="1125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F34ECA9-8896-8C53-1327-D2964396B683}"/>
              </a:ext>
            </a:extLst>
          </p:cNvPr>
          <p:cNvSpPr/>
          <p:nvPr/>
        </p:nvSpPr>
        <p:spPr>
          <a:xfrm>
            <a:off x="5351822" y="1384785"/>
            <a:ext cx="309717" cy="1125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36E9231-4212-AC45-9E9D-933B2CC7C10E}"/>
              </a:ext>
            </a:extLst>
          </p:cNvPr>
          <p:cNvSpPr/>
          <p:nvPr/>
        </p:nvSpPr>
        <p:spPr>
          <a:xfrm>
            <a:off x="7151124" y="1352643"/>
            <a:ext cx="267316" cy="1446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B01EC78F-1F6A-51F9-86BD-4B69F92E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6" y="2114137"/>
            <a:ext cx="8803708" cy="167177"/>
          </a:xfrm>
        </p:spPr>
        <p:txBody>
          <a:bodyPr>
            <a:normAutofit fontScale="90000"/>
          </a:bodyPr>
          <a:lstStyle/>
          <a:p>
            <a:r>
              <a:rPr lang="en-IN" dirty="0"/>
              <a:t>    2          1               1           1                10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C1A558-BC04-B6C9-3930-FA1081853E8C}"/>
              </a:ext>
            </a:extLst>
          </p:cNvPr>
          <p:cNvSpPr/>
          <p:nvPr/>
        </p:nvSpPr>
        <p:spPr>
          <a:xfrm>
            <a:off x="1954161" y="2996428"/>
            <a:ext cx="1673942" cy="73742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b="1" dirty="0"/>
              <a:t>TRANSPORT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C78C37F-EC8E-E201-1BDC-953A37F686A8}"/>
              </a:ext>
            </a:extLst>
          </p:cNvPr>
          <p:cNvSpPr/>
          <p:nvPr/>
        </p:nvSpPr>
        <p:spPr>
          <a:xfrm>
            <a:off x="3682139" y="3191211"/>
            <a:ext cx="941132" cy="2377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44FE52-F1C3-42DF-843F-CD4E19238199}"/>
              </a:ext>
            </a:extLst>
          </p:cNvPr>
          <p:cNvSpPr txBox="1"/>
          <p:nvPr/>
        </p:nvSpPr>
        <p:spPr>
          <a:xfrm>
            <a:off x="5318638" y="2655826"/>
            <a:ext cx="24537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100" b="1" dirty="0"/>
              <a:t>ADDVERTISEMENT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BD2365-5679-7A38-412A-66ACF5F62C10}"/>
              </a:ext>
            </a:extLst>
          </p:cNvPr>
          <p:cNvCxnSpPr/>
          <p:nvPr/>
        </p:nvCxnSpPr>
        <p:spPr>
          <a:xfrm>
            <a:off x="5351823" y="3236090"/>
            <a:ext cx="23247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7CD978F-ECE3-E9F6-89E6-7ACBCB322DA8}"/>
              </a:ext>
            </a:extLst>
          </p:cNvPr>
          <p:cNvSpPr txBox="1"/>
          <p:nvPr/>
        </p:nvSpPr>
        <p:spPr>
          <a:xfrm>
            <a:off x="6072948" y="3236090"/>
            <a:ext cx="7409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300" b="1" dirty="0"/>
              <a:t>T V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B04DFB-15C6-DDD9-696D-6EB0E7FF5B65}"/>
              </a:ext>
            </a:extLst>
          </p:cNvPr>
          <p:cNvCxnSpPr/>
          <p:nvPr/>
        </p:nvCxnSpPr>
        <p:spPr>
          <a:xfrm>
            <a:off x="5351823" y="3733848"/>
            <a:ext cx="23247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4876246-8DE5-9268-CF48-E33F0C00EBC3}"/>
              </a:ext>
            </a:extLst>
          </p:cNvPr>
          <p:cNvSpPr txBox="1"/>
          <p:nvPr/>
        </p:nvSpPr>
        <p:spPr>
          <a:xfrm>
            <a:off x="6244097" y="3641003"/>
            <a:ext cx="20647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50" dirty="0"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325E2DD-E219-4A24-2C68-DD396CE4E84C}"/>
              </a:ext>
            </a:extLst>
          </p:cNvPr>
          <p:cNvSpPr/>
          <p:nvPr/>
        </p:nvSpPr>
        <p:spPr>
          <a:xfrm rot="13268454">
            <a:off x="240583" y="1502773"/>
            <a:ext cx="3143249" cy="3557558"/>
          </a:xfrm>
          <a:prstGeom prst="arc">
            <a:avLst>
              <a:gd name="adj1" fmla="val 14951915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C08C22-E42E-35CA-A07A-9E0F7FF46D48}"/>
              </a:ext>
            </a:extLst>
          </p:cNvPr>
          <p:cNvSpPr txBox="1"/>
          <p:nvPr/>
        </p:nvSpPr>
        <p:spPr>
          <a:xfrm>
            <a:off x="1670256" y="500892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sz="135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434061-9442-73E5-FB58-7BE4DC366D88}"/>
              </a:ext>
            </a:extLst>
          </p:cNvPr>
          <p:cNvSpPr/>
          <p:nvPr/>
        </p:nvSpPr>
        <p:spPr>
          <a:xfrm>
            <a:off x="1305230" y="4639708"/>
            <a:ext cx="1485902" cy="62814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FACTORY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705344-5438-5B2A-3751-A2DC2A4E5C0A}"/>
              </a:ext>
            </a:extLst>
          </p:cNvPr>
          <p:cNvSpPr/>
          <p:nvPr/>
        </p:nvSpPr>
        <p:spPr>
          <a:xfrm>
            <a:off x="6347336" y="4672859"/>
            <a:ext cx="1607575" cy="56184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5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CUSTOMER</a:t>
            </a:r>
            <a:endParaRPr lang="en-IN" sz="1500" b="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3DCAEE-BD03-5F44-0467-B6F030174E0F}"/>
              </a:ext>
            </a:extLst>
          </p:cNvPr>
          <p:cNvCxnSpPr/>
          <p:nvPr/>
        </p:nvCxnSpPr>
        <p:spPr>
          <a:xfrm>
            <a:off x="3384755" y="4957301"/>
            <a:ext cx="246298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47F91E7-D326-B983-E64D-E9FF7CAC2223}"/>
              </a:ext>
            </a:extLst>
          </p:cNvPr>
          <p:cNvSpPr txBox="1"/>
          <p:nvPr/>
        </p:nvSpPr>
        <p:spPr>
          <a:xfrm>
            <a:off x="4021561" y="4565654"/>
            <a:ext cx="1181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09753C"/>
                </a:solidFill>
                <a:latin typeface="Arial Rounded MT Bold" panose="020F0704030504030204" pitchFamily="34" charset="0"/>
              </a:rPr>
              <a:t>VHPL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D85936-923E-DE21-4B5E-D466D48F0216}"/>
              </a:ext>
            </a:extLst>
          </p:cNvPr>
          <p:cNvSpPr txBox="1"/>
          <p:nvPr/>
        </p:nvSpPr>
        <p:spPr>
          <a:xfrm>
            <a:off x="1020777" y="4420108"/>
            <a:ext cx="6126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i-IN" sz="1350" b="1" dirty="0"/>
              <a:t>बनाना</a:t>
            </a:r>
            <a:endParaRPr lang="en-IN" sz="135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FB034B-34EC-5671-34D0-336C98C8B785}"/>
              </a:ext>
            </a:extLst>
          </p:cNvPr>
          <p:cNvSpPr txBox="1"/>
          <p:nvPr/>
        </p:nvSpPr>
        <p:spPr>
          <a:xfrm>
            <a:off x="1024465" y="5322993"/>
            <a:ext cx="7120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i-IN" sz="1350" b="1" dirty="0"/>
              <a:t>पहुंचाना</a:t>
            </a:r>
            <a:endParaRPr lang="en-IN" sz="135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88EAEA-5696-AFD5-9811-8B6FD44D635D}"/>
              </a:ext>
            </a:extLst>
          </p:cNvPr>
          <p:cNvSpPr txBox="1"/>
          <p:nvPr/>
        </p:nvSpPr>
        <p:spPr>
          <a:xfrm>
            <a:off x="3140738" y="4980787"/>
            <a:ext cx="27040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000" b="1" dirty="0">
                <a:solidFill>
                  <a:srgbClr val="09753C"/>
                </a:solidFill>
              </a:rPr>
              <a:t>DIRECT SELLING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028F54-A999-A63B-A24A-FC2EACF826ED}"/>
              </a:ext>
            </a:extLst>
          </p:cNvPr>
          <p:cNvSpPr txBox="1"/>
          <p:nvPr/>
        </p:nvSpPr>
        <p:spPr>
          <a:xfrm>
            <a:off x="7772401" y="4427154"/>
            <a:ext cx="12570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i-IN" sz="1350" b="1" dirty="0"/>
              <a:t>इस्तेमाल करना</a:t>
            </a:r>
            <a:endParaRPr lang="en-IN" sz="135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B6CD6C-71AE-69B4-B3EC-29349E67411B}"/>
              </a:ext>
            </a:extLst>
          </p:cNvPr>
          <p:cNvSpPr txBox="1"/>
          <p:nvPr/>
        </p:nvSpPr>
        <p:spPr>
          <a:xfrm>
            <a:off x="7798314" y="5234702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i-IN" sz="1350" b="1" dirty="0"/>
              <a:t>प्रचार करना</a:t>
            </a:r>
            <a:endParaRPr lang="en-IN" sz="135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CE2AF-FB49-8E66-901F-0E952FB0A36B}"/>
              </a:ext>
            </a:extLst>
          </p:cNvPr>
          <p:cNvSpPr txBox="1"/>
          <p:nvPr/>
        </p:nvSpPr>
        <p:spPr>
          <a:xfrm>
            <a:off x="3863464" y="261926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704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21" grpId="0" animBg="1"/>
      <p:bldP spid="22" grpId="0"/>
      <p:bldP spid="25" grpId="0"/>
      <p:bldP spid="28" grpId="0"/>
      <p:bldP spid="29" grpId="0" animBg="1"/>
      <p:bldP spid="31" grpId="0" animBg="1"/>
      <p:bldP spid="32" grpId="0" animBg="1"/>
      <p:bldP spid="35" grpId="0"/>
      <p:bldP spid="36" grpId="0"/>
      <p:bldP spid="38" grpId="0"/>
      <p:bldP spid="39" grpId="0"/>
      <p:bldP spid="40" grpId="0"/>
      <p:bldP spid="41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05A90-C66B-D93F-B57F-C2EDAEBD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58EB310-20EC-D77F-9698-EC9BAFDD140D}"/>
                  </a:ext>
                </a:extLst>
              </p14:cNvPr>
              <p14:cNvContentPartPr/>
              <p14:nvPr/>
            </p14:nvContentPartPr>
            <p14:xfrm>
              <a:off x="-919082" y="2128647"/>
              <a:ext cx="34289" cy="34289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58EB310-20EC-D77F-9698-EC9BAFDD14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501995" y="2122575"/>
                <a:ext cx="1200115" cy="46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E91F804-4F30-5843-596A-AD9FBEFB546E}"/>
                  </a:ext>
                </a:extLst>
              </p14:cNvPr>
              <p14:cNvContentPartPr/>
              <p14:nvPr/>
            </p14:nvContentPartPr>
            <p14:xfrm>
              <a:off x="-919082" y="2134857"/>
              <a:ext cx="34289" cy="3428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E91F804-4F30-5843-596A-AD9FBEFB546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01995" y="1551944"/>
                <a:ext cx="1200115" cy="120011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0B186F-005F-4205-842F-0780D3D036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81" y="76200"/>
            <a:ext cx="4996820" cy="3448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group of people sitting on grass&#10;&#10;AI-generated content may be incorrect.">
            <a:extLst>
              <a:ext uri="{FF2B5EF4-FFF2-40B4-BE49-F238E27FC236}">
                <a16:creationId xmlns:a16="http://schemas.microsoft.com/office/drawing/2014/main" id="{D182DF0A-BF24-A6C3-8391-8971CBD5B3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15" y="90912"/>
            <a:ext cx="3595736" cy="2414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15BD9D-BF94-3854-6294-5B99FB924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15" y="2667000"/>
            <a:ext cx="3688140" cy="2917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F7A02-40D7-E2F3-CECF-BA86A87AF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23302" r="6732" b="38415"/>
          <a:stretch>
            <a:fillRect/>
          </a:stretch>
        </p:blipFill>
        <p:spPr>
          <a:xfrm>
            <a:off x="1528368" y="3517617"/>
            <a:ext cx="3688140" cy="343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60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707D7-71B7-760D-7AE4-A8D691735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3EB747-8C8C-7C1A-35BB-1CF514979543}"/>
              </a:ext>
            </a:extLst>
          </p:cNvPr>
          <p:cNvSpPr txBox="1"/>
          <p:nvPr/>
        </p:nvSpPr>
        <p:spPr>
          <a:xfrm>
            <a:off x="609600" y="228600"/>
            <a:ext cx="7744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i-IN" sz="2700" b="1" dirty="0">
                <a:solidFill>
                  <a:srgbClr val="00B050"/>
                </a:solidFill>
              </a:rPr>
              <a:t>8. कम्पनी </a:t>
            </a:r>
            <a:r>
              <a:rPr lang="en-IN" sz="2700" b="1" dirty="0">
                <a:solidFill>
                  <a:srgbClr val="00B050"/>
                </a:solidFill>
              </a:rPr>
              <a:t>1.5 , 1.5 </a:t>
            </a:r>
            <a:r>
              <a:rPr lang="hi-IN" sz="2700" b="1" dirty="0">
                <a:solidFill>
                  <a:srgbClr val="00B050"/>
                </a:solidFill>
              </a:rPr>
              <a:t>लाख के सिंगल चेक बांट चुकी है!</a:t>
            </a:r>
            <a:br>
              <a:rPr lang="hi-IN" sz="2700" b="1" dirty="0">
                <a:solidFill>
                  <a:srgbClr val="00B050"/>
                </a:solidFill>
              </a:rPr>
            </a:br>
            <a:endParaRPr lang="en-IN" sz="2700" dirty="0">
              <a:solidFill>
                <a:srgbClr val="00B050"/>
              </a:solidFill>
            </a:endParaRPr>
          </a:p>
        </p:txBody>
      </p:sp>
      <p:pic>
        <p:nvPicPr>
          <p:cNvPr id="12" name="Picture 11" descr="A group of people standing next to each other&#10;&#10;AI-generated content may be incorrect.">
            <a:extLst>
              <a:ext uri="{FF2B5EF4-FFF2-40B4-BE49-F238E27FC236}">
                <a16:creationId xmlns:a16="http://schemas.microsoft.com/office/drawing/2014/main" id="{3DADFEF6-35E6-C1C6-6FE7-D7D534681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0" r="36727" b="19145"/>
          <a:stretch>
            <a:fillRect/>
          </a:stretch>
        </p:blipFill>
        <p:spPr>
          <a:xfrm>
            <a:off x="0" y="1678479"/>
            <a:ext cx="4565652" cy="5179521"/>
          </a:xfrm>
          <a:prstGeom prst="rect">
            <a:avLst/>
          </a:prstGeom>
        </p:spPr>
      </p:pic>
      <p:pic>
        <p:nvPicPr>
          <p:cNvPr id="4" name="Picture 3" descr="A group of people holding a trophy&#10;&#10;AI-generated content may be incorrect.">
            <a:extLst>
              <a:ext uri="{FF2B5EF4-FFF2-40B4-BE49-F238E27FC236}">
                <a16:creationId xmlns:a16="http://schemas.microsoft.com/office/drawing/2014/main" id="{E6BFDB8E-2A12-5016-3AD5-1E04703F3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2" y="1678479"/>
            <a:ext cx="4593588" cy="51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a piece of paper&#10;&#10;AI-generated content may be incorrect.">
            <a:extLst>
              <a:ext uri="{FF2B5EF4-FFF2-40B4-BE49-F238E27FC236}">
                <a16:creationId xmlns:a16="http://schemas.microsoft.com/office/drawing/2014/main" id="{6202694F-8469-BCB9-F384-25D0C196C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16667" b="22222"/>
          <a:stretch>
            <a:fillRect/>
          </a:stretch>
        </p:blipFill>
        <p:spPr>
          <a:xfrm>
            <a:off x="-15586" y="457200"/>
            <a:ext cx="4739986" cy="5181600"/>
          </a:xfrm>
          <a:prstGeom prst="rect">
            <a:avLst/>
          </a:prstGeom>
        </p:spPr>
      </p:pic>
      <p:pic>
        <p:nvPicPr>
          <p:cNvPr id="6" name="Picture 5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E149FB27-33E7-CBDF-B090-95ADE49BF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2222"/>
          <a:stretch>
            <a:fillRect/>
          </a:stretch>
        </p:blipFill>
        <p:spPr>
          <a:xfrm>
            <a:off x="4286250" y="441960"/>
            <a:ext cx="48577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6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10814-2BD4-6162-F4B5-67A67FC05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1DADDF-D67C-19DE-DE0A-CDFDF6386B95}"/>
                  </a:ext>
                </a:extLst>
              </p14:cNvPr>
              <p14:cNvContentPartPr/>
              <p14:nvPr/>
            </p14:nvContentPartPr>
            <p14:xfrm>
              <a:off x="-722831" y="2299958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1DADDF-D67C-19DE-DE0A-CDFDF6386B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27421" y="2293073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FCED562-E6F9-A1F7-E2CD-C5406826AEBD}"/>
                  </a:ext>
                </a:extLst>
              </p14:cNvPr>
              <p14:cNvContentPartPr/>
              <p14:nvPr/>
            </p14:nvContentPartPr>
            <p14:xfrm>
              <a:off x="-722831" y="2307518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FCED562-E6F9-A1F7-E2CD-C5406826AE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27421" y="2302928"/>
                <a:ext cx="9450" cy="94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person and person holding a piece of paper&#10;&#10;AI-generated content may be incorrect.">
            <a:extLst>
              <a:ext uri="{FF2B5EF4-FFF2-40B4-BE49-F238E27FC236}">
                <a16:creationId xmlns:a16="http://schemas.microsoft.com/office/drawing/2014/main" id="{669CDE90-B76E-5F90-8474-DF4DE6D88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 b="22293"/>
          <a:stretch>
            <a:fillRect/>
          </a:stretch>
        </p:blipFill>
        <p:spPr>
          <a:xfrm>
            <a:off x="2819400" y="1219200"/>
            <a:ext cx="3857625" cy="47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8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4AAD7-534C-6446-C4BC-4A97372C4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DED1895-99FA-8542-3CBE-9339D19FA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1" t="8929" b="8929"/>
          <a:stretch>
            <a:fillRect/>
          </a:stretch>
        </p:blipFill>
        <p:spPr>
          <a:xfrm>
            <a:off x="130029" y="1524000"/>
            <a:ext cx="4770782" cy="35128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group of people posing for a photo outside a restaurant&#10;&#10;AI-generated content may be incorrect.">
            <a:extLst>
              <a:ext uri="{FF2B5EF4-FFF2-40B4-BE49-F238E27FC236}">
                <a16:creationId xmlns:a16="http://schemas.microsoft.com/office/drawing/2014/main" id="{B9787589-C258-A320-FF9F-9423BE5C9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0526" r="8036" b="8772"/>
          <a:stretch>
            <a:fillRect/>
          </a:stretch>
        </p:blipFill>
        <p:spPr>
          <a:xfrm>
            <a:off x="4343400" y="3404419"/>
            <a:ext cx="4770783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052D72E-6268-B684-97F9-945962D1E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r="5000" b="8889"/>
          <a:stretch>
            <a:fillRect/>
          </a:stretch>
        </p:blipFill>
        <p:spPr>
          <a:xfrm>
            <a:off x="4495800" y="192056"/>
            <a:ext cx="4611256" cy="3131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4B2350-6BD6-DEC0-F1FF-D305636FC44D}"/>
              </a:ext>
            </a:extLst>
          </p:cNvPr>
          <p:cNvSpPr txBox="1"/>
          <p:nvPr/>
        </p:nvSpPr>
        <p:spPr>
          <a:xfrm>
            <a:off x="-76200" y="0"/>
            <a:ext cx="5058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 err="1">
                <a:highlight>
                  <a:srgbClr val="FFFF00"/>
                </a:highlight>
              </a:rPr>
              <a:t>Ist</a:t>
            </a:r>
            <a:r>
              <a:rPr lang="en-IN" sz="4400" b="1" dirty="0">
                <a:highlight>
                  <a:srgbClr val="FFFF00"/>
                </a:highlight>
              </a:rPr>
              <a:t> DALHOUSIE TOUR</a:t>
            </a:r>
          </a:p>
        </p:txBody>
      </p:sp>
    </p:spTree>
    <p:extLst>
      <p:ext uri="{BB962C8B-B14F-4D97-AF65-F5344CB8AC3E}">
        <p14:creationId xmlns:p14="http://schemas.microsoft.com/office/powerpoint/2010/main" val="85428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40AB3-0AAC-0C57-FE24-20566F09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9FEF48AA-DA26-ACFE-D374-0A269C45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76200"/>
            <a:ext cx="9042400" cy="6705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0213604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roduct brochure with a label&#10;&#10;AI-generated content may be incorrect.">
            <a:extLst>
              <a:ext uri="{FF2B5EF4-FFF2-40B4-BE49-F238E27FC236}">
                <a16:creationId xmlns:a16="http://schemas.microsoft.com/office/drawing/2014/main" id="{74D57435-5A75-1056-300B-0D9E3E8D3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4" y="762000"/>
            <a:ext cx="8233287" cy="6000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C3EB6-2106-DBBA-FE7E-D89A94CAB05C}"/>
              </a:ext>
            </a:extLst>
          </p:cNvPr>
          <p:cNvSpPr txBox="1"/>
          <p:nvPr/>
        </p:nvSpPr>
        <p:spPr>
          <a:xfrm>
            <a:off x="1958697" y="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highlight>
                  <a:srgbClr val="FFFF00"/>
                </a:highlight>
              </a:rPr>
              <a:t>2nd DALHOUSIE TOUR </a:t>
            </a:r>
          </a:p>
        </p:txBody>
      </p:sp>
    </p:spTree>
    <p:extLst>
      <p:ext uri="{BB962C8B-B14F-4D97-AF65-F5344CB8AC3E}">
        <p14:creationId xmlns:p14="http://schemas.microsoft.com/office/powerpoint/2010/main" val="2994890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25D2A-E6B5-D8E6-EF11-FA15BD13D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advertisement with a price list&#10;&#10;AI-generated content may be incorrect.">
            <a:extLst>
              <a:ext uri="{FF2B5EF4-FFF2-40B4-BE49-F238E27FC236}">
                <a16:creationId xmlns:a16="http://schemas.microsoft.com/office/drawing/2014/main" id="{C51C660A-5AC3-C50B-882B-00362CC73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6" y="838200"/>
            <a:ext cx="7903087" cy="5772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308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FD3FD-A1F9-72AE-F771-C6CF2F783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restaurant&#10;&#10;AI-generated content may be incorrect.">
            <a:extLst>
              <a:ext uri="{FF2B5EF4-FFF2-40B4-BE49-F238E27FC236}">
                <a16:creationId xmlns:a16="http://schemas.microsoft.com/office/drawing/2014/main" id="{394D0600-BC13-24FB-8C3D-1296FFDA9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494" r="11667" b="5619"/>
          <a:stretch>
            <a:fillRect/>
          </a:stretch>
        </p:blipFill>
        <p:spPr>
          <a:xfrm>
            <a:off x="-76200" y="-17206"/>
            <a:ext cx="593376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person taking a selfie with a group of people in front of a building&#10;&#10;AI-generated content may be incorrect.">
            <a:extLst>
              <a:ext uri="{FF2B5EF4-FFF2-40B4-BE49-F238E27FC236}">
                <a16:creationId xmlns:a16="http://schemas.microsoft.com/office/drawing/2014/main" id="{693F2B2A-33A6-EFE1-3485-DA41E645B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b="2593"/>
          <a:stretch>
            <a:fillRect/>
          </a:stretch>
        </p:blipFill>
        <p:spPr>
          <a:xfrm>
            <a:off x="3124200" y="3124200"/>
            <a:ext cx="60198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07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73B47-36C6-E241-61E7-840B27CC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brochure with text and pictures&#10;&#10;AI-generated content may be incorrect.">
            <a:extLst>
              <a:ext uri="{FF2B5EF4-FFF2-40B4-BE49-F238E27FC236}">
                <a16:creationId xmlns:a16="http://schemas.microsoft.com/office/drawing/2014/main" id="{7465268A-2787-B93A-0B16-65B69F502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0" y="852334"/>
            <a:ext cx="7973880" cy="584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EC6BF-8FEA-E342-838A-9471CCCA77B4}"/>
              </a:ext>
            </a:extLst>
          </p:cNvPr>
          <p:cNvSpPr txBox="1"/>
          <p:nvPr/>
        </p:nvSpPr>
        <p:spPr>
          <a:xfrm>
            <a:off x="1562201" y="26253"/>
            <a:ext cx="6019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b="1" dirty="0">
                <a:highlight>
                  <a:srgbClr val="FFFF00"/>
                </a:highlight>
              </a:rPr>
              <a:t>3rd  DALHOUSIE TOUR </a:t>
            </a:r>
          </a:p>
        </p:txBody>
      </p:sp>
    </p:spTree>
    <p:extLst>
      <p:ext uri="{BB962C8B-B14F-4D97-AF65-F5344CB8AC3E}">
        <p14:creationId xmlns:p14="http://schemas.microsoft.com/office/powerpoint/2010/main" val="18397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C6CE1-F379-2639-2FDA-241609358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EBED83E-689A-37E9-5B54-D4980500BAB5}"/>
                  </a:ext>
                </a:extLst>
              </p14:cNvPr>
              <p14:cNvContentPartPr/>
              <p14:nvPr/>
            </p14:nvContentPartPr>
            <p14:xfrm>
              <a:off x="-221386" y="2147481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EBED83E-689A-37E9-5B54-D4980500BAB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40596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47712E-959D-518D-53E4-E4202E37B289}"/>
                  </a:ext>
                </a:extLst>
              </p14:cNvPr>
              <p14:cNvContentPartPr/>
              <p14:nvPr/>
            </p14:nvContentPartPr>
            <p14:xfrm>
              <a:off x="-221386" y="2155041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47712E-959D-518D-53E4-E4202E37B2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25976" y="2150451"/>
                <a:ext cx="9450" cy="945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5B42F7-E22B-1D1C-BF8B-954757D0C66F}"/>
              </a:ext>
            </a:extLst>
          </p:cNvPr>
          <p:cNvSpPr txBox="1"/>
          <p:nvPr/>
        </p:nvSpPr>
        <p:spPr>
          <a:xfrm>
            <a:off x="2980058" y="923618"/>
            <a:ext cx="31838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hi-IN" sz="3300" b="1" dirty="0">
                <a:solidFill>
                  <a:srgbClr val="182DF8"/>
                </a:solidFill>
              </a:rPr>
              <a:t>महंगाई का राक्षस</a:t>
            </a:r>
            <a:endParaRPr lang="en-IN" sz="3300" b="1" dirty="0">
              <a:solidFill>
                <a:srgbClr val="182DF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97BE82-6510-3D66-83D7-4CB94840832F}"/>
              </a:ext>
            </a:extLst>
          </p:cNvPr>
          <p:cNvSpPr txBox="1"/>
          <p:nvPr/>
        </p:nvSpPr>
        <p:spPr>
          <a:xfrm>
            <a:off x="2936519" y="1500699"/>
            <a:ext cx="3270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182DF8"/>
                </a:solidFill>
              </a:rPr>
              <a:t>CASH FLOW STATEMENT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E2B5E8-A0D0-AB41-E811-E237C462E353}"/>
              </a:ext>
            </a:extLst>
          </p:cNvPr>
          <p:cNvCxnSpPr/>
          <p:nvPr/>
        </p:nvCxnSpPr>
        <p:spPr>
          <a:xfrm>
            <a:off x="2809568" y="1941257"/>
            <a:ext cx="35396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064A79-8F38-AB20-5D35-074B35966027}"/>
              </a:ext>
            </a:extLst>
          </p:cNvPr>
          <p:cNvSpPr txBox="1"/>
          <p:nvPr/>
        </p:nvSpPr>
        <p:spPr>
          <a:xfrm>
            <a:off x="762268" y="206661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1920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406B0-14E0-C6B4-A9AF-9639A262D5A7}"/>
              </a:ext>
            </a:extLst>
          </p:cNvPr>
          <p:cNvSpPr txBox="1"/>
          <p:nvPr/>
        </p:nvSpPr>
        <p:spPr>
          <a:xfrm>
            <a:off x="2104943" y="2072056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1R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AD5A1A-36CD-0AFC-EBBF-EB7F6A737260}"/>
              </a:ext>
            </a:extLst>
          </p:cNvPr>
          <p:cNvSpPr txBox="1"/>
          <p:nvPr/>
        </p:nvSpPr>
        <p:spPr>
          <a:xfrm>
            <a:off x="2741200" y="2072055"/>
            <a:ext cx="219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     10 PAISA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483C71-5F27-8653-200B-C1AC390AF95D}"/>
              </a:ext>
            </a:extLst>
          </p:cNvPr>
          <p:cNvSpPr txBox="1"/>
          <p:nvPr/>
        </p:nvSpPr>
        <p:spPr>
          <a:xfrm>
            <a:off x="4954894" y="2066617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40 MEMBER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14FCCE-7E0D-B4B9-29CD-231BA5B43F0A}"/>
              </a:ext>
            </a:extLst>
          </p:cNvPr>
          <p:cNvSpPr txBox="1"/>
          <p:nvPr/>
        </p:nvSpPr>
        <p:spPr>
          <a:xfrm>
            <a:off x="762268" y="251636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1940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1547A-040D-EBE2-0341-FC80B17EBDFB}"/>
              </a:ext>
            </a:extLst>
          </p:cNvPr>
          <p:cNvSpPr txBox="1"/>
          <p:nvPr/>
        </p:nvSpPr>
        <p:spPr>
          <a:xfrm>
            <a:off x="2105789" y="2533720"/>
            <a:ext cx="74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D29F3A-DFA9-9247-9CFF-3DE327689FC9}"/>
              </a:ext>
            </a:extLst>
          </p:cNvPr>
          <p:cNvSpPr txBox="1"/>
          <p:nvPr/>
        </p:nvSpPr>
        <p:spPr>
          <a:xfrm>
            <a:off x="3411735" y="2521800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1 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8AB07F-0E10-AA39-500B-556F85EE350A}"/>
              </a:ext>
            </a:extLst>
          </p:cNvPr>
          <p:cNvSpPr txBox="1"/>
          <p:nvPr/>
        </p:nvSpPr>
        <p:spPr>
          <a:xfrm>
            <a:off x="4954894" y="2516361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30 MEMBER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0BA579-DF50-BBD5-6E1F-CF11A3A15344}"/>
              </a:ext>
            </a:extLst>
          </p:cNvPr>
          <p:cNvSpPr txBox="1"/>
          <p:nvPr/>
        </p:nvSpPr>
        <p:spPr>
          <a:xfrm>
            <a:off x="762268" y="29495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1960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A245BA-7FE5-8F30-DD0A-0A3A2D036050}"/>
              </a:ext>
            </a:extLst>
          </p:cNvPr>
          <p:cNvSpPr txBox="1"/>
          <p:nvPr/>
        </p:nvSpPr>
        <p:spPr>
          <a:xfrm>
            <a:off x="1932622" y="2954943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100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B808B6-3AF8-D4D7-1876-CA421AF38CC1}"/>
              </a:ext>
            </a:extLst>
          </p:cNvPr>
          <p:cNvSpPr txBox="1"/>
          <p:nvPr/>
        </p:nvSpPr>
        <p:spPr>
          <a:xfrm>
            <a:off x="3489479" y="2954942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48B0B0-8E0A-C523-65CB-8B8134EEE2EC}"/>
              </a:ext>
            </a:extLst>
          </p:cNvPr>
          <p:cNvSpPr txBox="1"/>
          <p:nvPr/>
        </p:nvSpPr>
        <p:spPr>
          <a:xfrm>
            <a:off x="4954894" y="2949504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20 MEMBER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8B2534-1991-176A-244E-D06D808582DC}"/>
              </a:ext>
            </a:extLst>
          </p:cNvPr>
          <p:cNvSpPr txBox="1"/>
          <p:nvPr/>
        </p:nvSpPr>
        <p:spPr>
          <a:xfrm>
            <a:off x="762268" y="339924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1980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F70248-C26B-DAE2-8788-68F1D4C9A323}"/>
              </a:ext>
            </a:extLst>
          </p:cNvPr>
          <p:cNvSpPr txBox="1"/>
          <p:nvPr/>
        </p:nvSpPr>
        <p:spPr>
          <a:xfrm>
            <a:off x="1751482" y="3404687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1000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7B4D4A-3A3A-2B6E-54BD-89A77C349F63}"/>
              </a:ext>
            </a:extLst>
          </p:cNvPr>
          <p:cNvSpPr txBox="1"/>
          <p:nvPr/>
        </p:nvSpPr>
        <p:spPr>
          <a:xfrm>
            <a:off x="3308341" y="3404686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100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1AB6DE-EC70-22DD-3A26-0781B8B7A16B}"/>
              </a:ext>
            </a:extLst>
          </p:cNvPr>
          <p:cNvSpPr txBox="1"/>
          <p:nvPr/>
        </p:nvSpPr>
        <p:spPr>
          <a:xfrm>
            <a:off x="4954894" y="3399248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10 MEMBER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E546F8-AE0F-973C-C53E-7A97631A7823}"/>
              </a:ext>
            </a:extLst>
          </p:cNvPr>
          <p:cNvSpPr txBox="1"/>
          <p:nvPr/>
        </p:nvSpPr>
        <p:spPr>
          <a:xfrm>
            <a:off x="770743" y="38452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2000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4C8117-5602-FD59-5D8F-74A5D682DA8F}"/>
              </a:ext>
            </a:extLst>
          </p:cNvPr>
          <p:cNvSpPr txBox="1"/>
          <p:nvPr/>
        </p:nvSpPr>
        <p:spPr>
          <a:xfrm>
            <a:off x="1613283" y="3850677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10000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D87DAB3-FB1F-94D4-EB0E-8642EC23F95F}"/>
              </a:ext>
            </a:extLst>
          </p:cNvPr>
          <p:cNvSpPr txBox="1"/>
          <p:nvPr/>
        </p:nvSpPr>
        <p:spPr>
          <a:xfrm>
            <a:off x="3170141" y="3850677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963270-C7FC-6B2E-816A-5FE66C3A4AE2}"/>
              </a:ext>
            </a:extLst>
          </p:cNvPr>
          <p:cNvSpPr txBox="1"/>
          <p:nvPr/>
        </p:nvSpPr>
        <p:spPr>
          <a:xfrm>
            <a:off x="4972186" y="3845238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4 MEMBER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D7FF9-66B0-DEE6-4E71-BCA56379B0D5}"/>
              </a:ext>
            </a:extLst>
          </p:cNvPr>
          <p:cNvSpPr txBox="1"/>
          <p:nvPr/>
        </p:nvSpPr>
        <p:spPr>
          <a:xfrm>
            <a:off x="761012" y="428579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2020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987783D-02BA-A2D4-1D42-1B79C0F37858}"/>
              </a:ext>
            </a:extLst>
          </p:cNvPr>
          <p:cNvSpPr txBox="1"/>
          <p:nvPr/>
        </p:nvSpPr>
        <p:spPr>
          <a:xfrm>
            <a:off x="1422413" y="4291236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   100000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A72579-6D2F-E4E8-61A0-319A79521BBC}"/>
              </a:ext>
            </a:extLst>
          </p:cNvPr>
          <p:cNvSpPr txBox="1"/>
          <p:nvPr/>
        </p:nvSpPr>
        <p:spPr>
          <a:xfrm>
            <a:off x="2910341" y="4291235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    10000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B39C31B-78B4-4E5C-76ED-071A061E2C73}"/>
              </a:ext>
            </a:extLst>
          </p:cNvPr>
          <p:cNvSpPr txBox="1"/>
          <p:nvPr/>
        </p:nvSpPr>
        <p:spPr>
          <a:xfrm>
            <a:off x="4927990" y="4285797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 3 MEMBER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5108816-1ACE-AE38-31A9-965977F3FBEA}"/>
              </a:ext>
            </a:extLst>
          </p:cNvPr>
          <p:cNvSpPr txBox="1"/>
          <p:nvPr/>
        </p:nvSpPr>
        <p:spPr>
          <a:xfrm>
            <a:off x="770743" y="471350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2040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9B61AF-C31F-C8C5-CB53-0B802A9125E7}"/>
              </a:ext>
            </a:extLst>
          </p:cNvPr>
          <p:cNvSpPr txBox="1"/>
          <p:nvPr/>
        </p:nvSpPr>
        <p:spPr>
          <a:xfrm>
            <a:off x="1285469" y="4718940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     1000000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88D9E5-1F2F-A05D-4D0B-49D98DB71F14}"/>
              </a:ext>
            </a:extLst>
          </p:cNvPr>
          <p:cNvSpPr txBox="1"/>
          <p:nvPr/>
        </p:nvSpPr>
        <p:spPr>
          <a:xfrm>
            <a:off x="2773401" y="4718939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      100000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EEB533A-C7FD-8457-779E-390712504C48}"/>
              </a:ext>
            </a:extLst>
          </p:cNvPr>
          <p:cNvSpPr txBox="1"/>
          <p:nvPr/>
        </p:nvSpPr>
        <p:spPr>
          <a:xfrm>
            <a:off x="4937722" y="4713501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2400" b="1" dirty="0">
                <a:solidFill>
                  <a:srgbClr val="09753C"/>
                </a:solidFill>
              </a:rPr>
              <a:t>         2 MEMBER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A3FE4D1-AECB-284E-2338-AF754440C41F}"/>
              </a:ext>
            </a:extLst>
          </p:cNvPr>
          <p:cNvCxnSpPr/>
          <p:nvPr/>
        </p:nvCxnSpPr>
        <p:spPr>
          <a:xfrm flipV="1">
            <a:off x="775391" y="5097411"/>
            <a:ext cx="6215345" cy="601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E18B10C-2DB8-F1F4-7BF9-48A6640B418E}"/>
              </a:ext>
            </a:extLst>
          </p:cNvPr>
          <p:cNvSpPr txBox="1"/>
          <p:nvPr/>
        </p:nvSpPr>
        <p:spPr>
          <a:xfrm>
            <a:off x="3244646" y="5135100"/>
            <a:ext cx="1799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i-IN" sz="2700" b="1" dirty="0">
                <a:solidFill>
                  <a:srgbClr val="FF0000"/>
                </a:solidFill>
              </a:rPr>
              <a:t>हम कहा है!</a:t>
            </a:r>
          </a:p>
          <a:p>
            <a:pPr algn="just"/>
            <a:r>
              <a:rPr lang="hi-IN" sz="2700" b="1" dirty="0">
                <a:solidFill>
                  <a:srgbClr val="FF0000"/>
                </a:solidFill>
              </a:rPr>
              <a:t>जरा सोचो</a:t>
            </a:r>
            <a:endParaRPr lang="en-IN" sz="2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2" grpId="0"/>
      <p:bldP spid="17" grpId="0"/>
      <p:bldP spid="20" grpId="0"/>
      <p:bldP spid="25" grpId="0"/>
      <p:bldP spid="27" grpId="0"/>
      <p:bldP spid="29" grpId="0"/>
      <p:bldP spid="37" grpId="0"/>
      <p:bldP spid="39" grpId="0"/>
      <p:bldP spid="40" grpId="0"/>
      <p:bldP spid="42" grpId="0"/>
      <p:bldP spid="54" grpId="0"/>
      <p:bldP spid="59" grpId="0"/>
      <p:bldP spid="61" grpId="0"/>
      <p:bldP spid="63" grpId="0"/>
      <p:bldP spid="65" grpId="0"/>
      <p:bldP spid="66" grpId="0"/>
      <p:bldP spid="7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DDD5C-51D0-DA79-00D3-A6EE001D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advertisement with a label&#10;&#10;AI-generated content may be incorrect.">
            <a:extLst>
              <a:ext uri="{FF2B5EF4-FFF2-40B4-BE49-F238E27FC236}">
                <a16:creationId xmlns:a16="http://schemas.microsoft.com/office/drawing/2014/main" id="{427B9B68-0C11-9540-F992-6EB48B1F6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3" y="762000"/>
            <a:ext cx="8258933" cy="5772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0544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92C62-65D8-05EC-116D-941B81A8F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advertisement with a label&#10;&#10;AI-generated content may be incorrect.">
            <a:extLst>
              <a:ext uri="{FF2B5EF4-FFF2-40B4-BE49-F238E27FC236}">
                <a16:creationId xmlns:a16="http://schemas.microsoft.com/office/drawing/2014/main" id="{E78AA49B-7C89-630A-7D5F-F3719A8C2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6" y="762000"/>
            <a:ext cx="8086268" cy="592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2903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30A7C-EA05-A4FD-0883-4C74D86D4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list with a label&#10;&#10;AI-generated content may be incorrect.">
            <a:extLst>
              <a:ext uri="{FF2B5EF4-FFF2-40B4-BE49-F238E27FC236}">
                <a16:creationId xmlns:a16="http://schemas.microsoft.com/office/drawing/2014/main" id="{718F47F6-30A3-B8A5-0F2D-C680B7F8E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3" y="914400"/>
            <a:ext cx="8353933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3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69F15-71BC-9ABB-E542-EE0A4C266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45A4DA-5401-050A-1C27-54A5AB72FCC4}"/>
              </a:ext>
            </a:extLst>
          </p:cNvPr>
          <p:cNvSpPr txBox="1"/>
          <p:nvPr/>
        </p:nvSpPr>
        <p:spPr>
          <a:xfrm>
            <a:off x="265470" y="133770"/>
            <a:ext cx="8613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9753C"/>
                </a:solidFill>
              </a:rPr>
              <a:t>9</a:t>
            </a:r>
            <a:r>
              <a:rPr lang="hi-IN" sz="2800" b="1" dirty="0">
                <a:solidFill>
                  <a:srgbClr val="09753C"/>
                </a:solidFill>
              </a:rPr>
              <a:t>. कम्पनी </a:t>
            </a:r>
            <a:r>
              <a:rPr lang="hi-IN" sz="2800" b="1" dirty="0" err="1">
                <a:solidFill>
                  <a:srgbClr val="09753C"/>
                </a:solidFill>
              </a:rPr>
              <a:t>मे</a:t>
            </a:r>
            <a:r>
              <a:rPr lang="hi-IN" sz="2800" b="1" dirty="0">
                <a:solidFill>
                  <a:srgbClr val="09753C"/>
                </a:solidFill>
              </a:rPr>
              <a:t> 35 से ज्यादा लोग GOA TOUR लगा चुके है!</a:t>
            </a:r>
            <a:endParaRPr lang="en-IN" sz="2800" b="1" dirty="0">
              <a:solidFill>
                <a:srgbClr val="09753C"/>
              </a:solidFill>
            </a:endParaRPr>
          </a:p>
        </p:txBody>
      </p:sp>
      <p:pic>
        <p:nvPicPr>
          <p:cNvPr id="4" name="Picture 3" descr="A group of people posing for a selfie&#10;&#10;AI-generated content may be incorrect.">
            <a:extLst>
              <a:ext uri="{FF2B5EF4-FFF2-40B4-BE49-F238E27FC236}">
                <a16:creationId xmlns:a16="http://schemas.microsoft.com/office/drawing/2014/main" id="{E6DF7FD0-5E90-CE26-598B-FB69D3B01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0" y="1411445"/>
            <a:ext cx="8277539" cy="531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F8D704-ADC3-EFAF-5223-BA55BEAC0BD4}"/>
              </a:ext>
            </a:extLst>
          </p:cNvPr>
          <p:cNvSpPr txBox="1"/>
          <p:nvPr/>
        </p:nvSpPr>
        <p:spPr>
          <a:xfrm>
            <a:off x="1197328" y="762656"/>
            <a:ext cx="674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600" b="1" dirty="0">
                <a:highlight>
                  <a:srgbClr val="FFFF00"/>
                </a:highlight>
                <a:latin typeface="Lucida Handwriting" panose="03010101010101010101" pitchFamily="66" charset="0"/>
              </a:rPr>
              <a:t>1</a:t>
            </a:r>
            <a:r>
              <a:rPr lang="en-IN" sz="3600" b="1" baseline="30000" dirty="0">
                <a:highlight>
                  <a:srgbClr val="FFFF00"/>
                </a:highlight>
                <a:latin typeface="Lucida Handwriting" panose="03010101010101010101" pitchFamily="66" charset="0"/>
              </a:rPr>
              <a:t>ST</a:t>
            </a:r>
            <a:r>
              <a:rPr lang="en-IN" sz="3600" b="1" dirty="0">
                <a:highlight>
                  <a:srgbClr val="FFFF00"/>
                </a:highlight>
                <a:latin typeface="Lucida Handwriting" panose="03010101010101010101" pitchFamily="66" charset="0"/>
              </a:rPr>
              <a:t> GOA TOUR ACHIEVERS</a:t>
            </a:r>
          </a:p>
        </p:txBody>
      </p:sp>
    </p:spTree>
    <p:extLst>
      <p:ext uri="{BB962C8B-B14F-4D97-AF65-F5344CB8AC3E}">
        <p14:creationId xmlns:p14="http://schemas.microsoft.com/office/powerpoint/2010/main" val="7707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E2004-B18E-0ACE-CEE8-FFFFA0164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roduct&#10;&#10;AI-generated content may be incorrect.">
            <a:extLst>
              <a:ext uri="{FF2B5EF4-FFF2-40B4-BE49-F238E27FC236}">
                <a16:creationId xmlns:a16="http://schemas.microsoft.com/office/drawing/2014/main" id="{C3039934-87D6-9809-A5D7-50C81A27F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0" r="6959"/>
          <a:stretch>
            <a:fillRect/>
          </a:stretch>
        </p:blipFill>
        <p:spPr>
          <a:xfrm>
            <a:off x="104108" y="838200"/>
            <a:ext cx="893578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508CE-D9DD-F755-0280-BEF87C376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0006B5B1-BD90-6A50-E83F-2EC42A2AF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85800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7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A67D3-323F-0458-BC1D-69B444AB9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6169C8-8E8D-48FF-9ED5-06BCDCE9C518}"/>
                  </a:ext>
                </a:extLst>
              </p14:cNvPr>
              <p14:cNvContentPartPr/>
              <p14:nvPr/>
            </p14:nvContentPartPr>
            <p14:xfrm>
              <a:off x="-582722" y="2095395"/>
              <a:ext cx="270" cy="16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6169C8-8E8D-48FF-9ED5-06BCDCE9C5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587312" y="2088510"/>
                <a:ext cx="9450" cy="15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DC7DFE-B958-4D4D-F0FC-09D5FB06E830}"/>
                  </a:ext>
                </a:extLst>
              </p14:cNvPr>
              <p14:cNvContentPartPr/>
              <p14:nvPr/>
            </p14:nvContentPartPr>
            <p14:xfrm>
              <a:off x="-582722" y="2102955"/>
              <a:ext cx="270" cy="27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DC7DFE-B958-4D4D-F0FC-09D5FB06E8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587312" y="2098365"/>
                <a:ext cx="9450" cy="945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group of people standing in a circle&#10;&#10;AI-generated content may be incorrect.">
            <a:extLst>
              <a:ext uri="{FF2B5EF4-FFF2-40B4-BE49-F238E27FC236}">
                <a16:creationId xmlns:a16="http://schemas.microsoft.com/office/drawing/2014/main" id="{273C76BD-365C-2487-FEFD-FCA03E121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9" r="10745"/>
          <a:stretch>
            <a:fillRect/>
          </a:stretch>
        </p:blipFill>
        <p:spPr>
          <a:xfrm>
            <a:off x="0" y="857251"/>
            <a:ext cx="54102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oup of people standing in a circle&#10;&#10;AI-generated content may be incorrect.">
            <a:extLst>
              <a:ext uri="{FF2B5EF4-FFF2-40B4-BE49-F238E27FC236}">
                <a16:creationId xmlns:a16="http://schemas.microsoft.com/office/drawing/2014/main" id="{8E762B47-B901-DF03-29A4-FEE9962C4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0"/>
          <a:stretch>
            <a:fillRect/>
          </a:stretch>
        </p:blipFill>
        <p:spPr>
          <a:xfrm>
            <a:off x="5410200" y="3471682"/>
            <a:ext cx="3733800" cy="2529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3A92D-AB36-B2C0-954B-3AB9DC2801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57250"/>
            <a:ext cx="3733800" cy="265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B9129-3F93-B0B9-8B73-607782CB6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the water&#10;&#10;AI-generated content may be incorrect.">
            <a:extLst>
              <a:ext uri="{FF2B5EF4-FFF2-40B4-BE49-F238E27FC236}">
                <a16:creationId xmlns:a16="http://schemas.microsoft.com/office/drawing/2014/main" id="{9C166032-6B84-2079-9EB5-625EA0692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386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42D40-58BF-AE1C-B577-C879AD2FF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hotel&#10;&#10;AI-generated content may be incorrect.">
            <a:extLst>
              <a:ext uri="{FF2B5EF4-FFF2-40B4-BE49-F238E27FC236}">
                <a16:creationId xmlns:a16="http://schemas.microsoft.com/office/drawing/2014/main" id="{F38A11DD-2666-38AC-FB72-81D0A5530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17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B9129-3F93-B0B9-8B73-607782CB6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abel with flowers and text&#10;&#10;AI-generated content may be incorrect.">
            <a:extLst>
              <a:ext uri="{FF2B5EF4-FFF2-40B4-BE49-F238E27FC236}">
                <a16:creationId xmlns:a16="http://schemas.microsoft.com/office/drawing/2014/main" id="{BEA339AF-3F00-0804-6DFD-2F17D4B32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6" y="-304800"/>
            <a:ext cx="9175955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75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" y="0"/>
            <a:ext cx="1392317" cy="149545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48545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13800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2900" y="6016626"/>
            <a:ext cx="845820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i-IN" sz="8000" b="1" dirty="0">
                <a:solidFill>
                  <a:srgbClr val="00660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स्वास्थ्य जागरूकता</a:t>
            </a:r>
          </a:p>
          <a:p>
            <a:r>
              <a:rPr lang="hi-IN" sz="8000" b="1" dirty="0">
                <a:solidFill>
                  <a:srgbClr val="00660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अभियान</a:t>
            </a:r>
            <a:endParaRPr lang="en-IN" sz="8000" b="1" dirty="0">
              <a:solidFill>
                <a:srgbClr val="006600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endParaRPr lang="en-IN" sz="8000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38" y="533400"/>
            <a:ext cx="6125648" cy="35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5CA72-0739-8276-0F0A-A49AF0567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30431"/>
            <a:ext cx="7315200" cy="68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73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51B181-D6AF-20E5-16DC-3147DAD6E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9" y="0"/>
            <a:ext cx="6813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90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roduct brochure with a label&#10;&#10;AI-generated content may be incorrect.">
            <a:extLst>
              <a:ext uri="{FF2B5EF4-FFF2-40B4-BE49-F238E27FC236}">
                <a16:creationId xmlns:a16="http://schemas.microsoft.com/office/drawing/2014/main" id="{E3CB011F-76CC-66D2-AD93-82CECEC52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780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23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roduct brochure with a label&#10;&#10;AI-generated content may be incorrect.">
            <a:extLst>
              <a:ext uri="{FF2B5EF4-FFF2-40B4-BE49-F238E27FC236}">
                <a16:creationId xmlns:a16="http://schemas.microsoft.com/office/drawing/2014/main" id="{74D57435-5A75-1056-300B-0D9E3E8D3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55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25D2A-E6B5-D8E6-EF11-FA15BD13D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advertisement with a price list&#10;&#10;AI-generated content may be incorrect.">
            <a:extLst>
              <a:ext uri="{FF2B5EF4-FFF2-40B4-BE49-F238E27FC236}">
                <a16:creationId xmlns:a16="http://schemas.microsoft.com/office/drawing/2014/main" id="{C51C660A-5AC3-C50B-882B-00362CC73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50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04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73B47-36C6-E241-61E7-840B27CC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brochure with text and pictures&#10;&#10;AI-generated content may be incorrect.">
            <a:extLst>
              <a:ext uri="{FF2B5EF4-FFF2-40B4-BE49-F238E27FC236}">
                <a16:creationId xmlns:a16="http://schemas.microsoft.com/office/drawing/2014/main" id="{7465268A-2787-B93A-0B16-65B69F502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010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68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DDD5C-51D0-DA79-00D3-A6EE001DA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advertisement with a label&#10;&#10;AI-generated content may be incorrect.">
            <a:extLst>
              <a:ext uri="{FF2B5EF4-FFF2-40B4-BE49-F238E27FC236}">
                <a16:creationId xmlns:a16="http://schemas.microsoft.com/office/drawing/2014/main" id="{427B9B68-0C11-9540-F992-6EB48B1F6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26" y="0"/>
            <a:ext cx="6200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230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92C62-65D8-05EC-116D-941B81A8F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advertisement with a label&#10;&#10;AI-generated content may be incorrect.">
            <a:extLst>
              <a:ext uri="{FF2B5EF4-FFF2-40B4-BE49-F238E27FC236}">
                <a16:creationId xmlns:a16="http://schemas.microsoft.com/office/drawing/2014/main" id="{E78AA49B-7C89-630A-7D5F-F3719A8C2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629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92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30A7C-EA05-A4FD-0883-4C74D86D4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roduct list with a label&#10;&#10;AI-generated content may be incorrect.">
            <a:extLst>
              <a:ext uri="{FF2B5EF4-FFF2-40B4-BE49-F238E27FC236}">
                <a16:creationId xmlns:a16="http://schemas.microsoft.com/office/drawing/2014/main" id="{718F47F6-30A3-B8A5-0F2D-C680B7F8E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671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77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69F15-71BC-9ABB-E542-EE0A4C266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duct&#10;&#10;AI-generated content may be incorrect.">
            <a:extLst>
              <a:ext uri="{FF2B5EF4-FFF2-40B4-BE49-F238E27FC236}">
                <a16:creationId xmlns:a16="http://schemas.microsoft.com/office/drawing/2014/main" id="{C3039934-87D6-9809-A5D7-50C81A27F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261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7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273" y="4317987"/>
            <a:ext cx="8837727" cy="2540013"/>
          </a:xfrm>
        </p:spPr>
        <p:txBody>
          <a:bodyPr>
            <a:noAutofit/>
          </a:bodyPr>
          <a:lstStyle/>
          <a:p>
            <a:pPr algn="ctr"/>
            <a:r>
              <a:rPr lang="hi-IN" sz="5400" b="1" dirty="0">
                <a:solidFill>
                  <a:srgbClr val="002DB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आप का स्वागत है</a:t>
            </a:r>
            <a:br>
              <a:rPr lang="hi-IN" sz="5400" b="1" dirty="0">
                <a:solidFill>
                  <a:srgbClr val="002DB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</a:br>
            <a:r>
              <a:rPr lang="hi-IN" sz="5400" b="1" dirty="0">
                <a:solidFill>
                  <a:srgbClr val="09753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अच्छी सेहत की चाहत की </a:t>
            </a:r>
            <a:r>
              <a:rPr lang="hi-IN" sz="5400" b="1" dirty="0" err="1">
                <a:solidFill>
                  <a:srgbClr val="09753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दुनिता</a:t>
            </a:r>
            <a:r>
              <a:rPr lang="hi-IN" sz="5400" b="1" dirty="0">
                <a:solidFill>
                  <a:srgbClr val="09753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में</a:t>
            </a:r>
            <a:br>
              <a:rPr lang="hi-IN" sz="5400" b="1" dirty="0">
                <a:solidFill>
                  <a:srgbClr val="09753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</a:br>
            <a:r>
              <a:rPr lang="hi-IN" sz="5400" b="1" dirty="0">
                <a:solidFill>
                  <a:srgbClr val="002DB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आज हर कोई अच्छी सेहत चाहता है</a:t>
            </a:r>
            <a:endParaRPr lang="en-IN" sz="5400" b="1" dirty="0">
              <a:solidFill>
                <a:srgbClr val="002DBC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317" cy="149545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44735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5400" b="1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5181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4800" b="1" dirty="0">
              <a:solidFill>
                <a:srgbClr val="002DBC"/>
              </a:solidFill>
              <a:latin typeface="Kruti Dev 24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62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20DF6-FDEC-443B-908B-94F40DABF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95D50F-0106-49D2-14F7-B8B422D95D55}"/>
              </a:ext>
            </a:extLst>
          </p:cNvPr>
          <p:cNvSpPr txBox="1">
            <a:spLocks/>
          </p:cNvSpPr>
          <p:nvPr/>
        </p:nvSpPr>
        <p:spPr>
          <a:xfrm>
            <a:off x="-114300" y="2204932"/>
            <a:ext cx="9372600" cy="1605068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i-IN" dirty="0">
                <a:solidFill>
                  <a:srgbClr val="006600"/>
                </a:solidFill>
                <a:latin typeface="Kruti Dev 246" pitchFamily="2" charset="0"/>
              </a:rPr>
              <a:t>अब आप समझ गए होंगे...</a:t>
            </a:r>
          </a:p>
          <a:p>
            <a:pPr algn="ctr"/>
            <a:r>
              <a:rPr lang="hi-IN" dirty="0">
                <a:solidFill>
                  <a:srgbClr val="006600"/>
                </a:solidFill>
                <a:latin typeface="Kruti Dev 246" pitchFamily="2" charset="0"/>
              </a:rPr>
              <a:t>अच्छा </a:t>
            </a:r>
            <a:r>
              <a:rPr lang="hi-IN" dirty="0" err="1">
                <a:solidFill>
                  <a:srgbClr val="006600"/>
                </a:solidFill>
                <a:latin typeface="Kruti Dev 246" pitchFamily="2" charset="0"/>
              </a:rPr>
              <a:t>स्वास्थया</a:t>
            </a:r>
            <a:r>
              <a:rPr lang="hi-IN" dirty="0">
                <a:solidFill>
                  <a:srgbClr val="006600"/>
                </a:solidFill>
                <a:latin typeface="Kruti Dev 246" pitchFamily="2" charset="0"/>
              </a:rPr>
              <a:t> कितना </a:t>
            </a:r>
            <a:r>
              <a:rPr lang="hi-IN" dirty="0" err="1">
                <a:solidFill>
                  <a:srgbClr val="006600"/>
                </a:solidFill>
                <a:latin typeface="Kruti Dev 246" pitchFamily="2" charset="0"/>
              </a:rPr>
              <a:t>जरुरी</a:t>
            </a:r>
            <a:r>
              <a:rPr lang="hi-IN" dirty="0">
                <a:solidFill>
                  <a:srgbClr val="006600"/>
                </a:solidFill>
                <a:latin typeface="Kruti Dev 246" pitchFamily="2" charset="0"/>
              </a:rPr>
              <a:t> है</a:t>
            </a:r>
            <a:endParaRPr lang="en-IN" dirty="0">
              <a:solidFill>
                <a:srgbClr val="006600"/>
              </a:solidFill>
              <a:latin typeface="Kruti Dev 246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71E38-A9F1-15C0-368D-C37DE5C78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7" y="133349"/>
            <a:ext cx="1392317" cy="14954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74FBB9-107B-5B7D-CC19-9CF80E8CBDA0}"/>
              </a:ext>
            </a:extLst>
          </p:cNvPr>
          <p:cNvSpPr txBox="1">
            <a:spLocks/>
          </p:cNvSpPr>
          <p:nvPr/>
        </p:nvSpPr>
        <p:spPr>
          <a:xfrm>
            <a:off x="838200" y="29718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US" sz="6000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7A0824-E5BA-F89B-E3EC-6B23FBCF9AE8}"/>
              </a:ext>
            </a:extLst>
          </p:cNvPr>
          <p:cNvSpPr txBox="1">
            <a:spLocks/>
          </p:cNvSpPr>
          <p:nvPr/>
        </p:nvSpPr>
        <p:spPr>
          <a:xfrm>
            <a:off x="762000" y="3559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US" sz="6000" dirty="0">
              <a:solidFill>
                <a:srgbClr val="006600"/>
              </a:solidFill>
              <a:latin typeface="Kruti Dev 24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7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7" y="133349"/>
            <a:ext cx="1392317" cy="1495451"/>
          </a:xfrm>
          <a:prstGeom prst="rect">
            <a:avLst/>
          </a:prstGeom>
        </p:spPr>
      </p:pic>
      <p:pic>
        <p:nvPicPr>
          <p:cNvPr id="4" name="Picture 3" descr="A close-up of green text&#10;&#10;AI-generated content may be incorrect.">
            <a:extLst>
              <a:ext uri="{FF2B5EF4-FFF2-40B4-BE49-F238E27FC236}">
                <a16:creationId xmlns:a16="http://schemas.microsoft.com/office/drawing/2014/main" id="{A859C0D6-8562-BF4A-64E0-33C85B687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" y="2438400"/>
            <a:ext cx="9033764" cy="23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963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7150" y="6009763"/>
            <a:ext cx="9029700" cy="708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i-IN" sz="6000" dirty="0">
                <a:solidFill>
                  <a:srgbClr val="006600"/>
                </a:solidFill>
                <a:latin typeface="Kruti Dev 246" pitchFamily="2" charset="0"/>
              </a:rPr>
              <a:t>रोजगार जागरूकता अभियान</a:t>
            </a:r>
            <a:endParaRPr lang="en-IN" sz="6000" dirty="0">
              <a:solidFill>
                <a:srgbClr val="006600"/>
              </a:solidFill>
              <a:latin typeface="Kruti Dev 246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" y="0"/>
            <a:ext cx="1368645" cy="14700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718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US" sz="6000" dirty="0">
              <a:solidFill>
                <a:srgbClr val="006600"/>
              </a:solidFill>
              <a:latin typeface="Kruti Dev 246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0" y="3559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US" sz="6000" dirty="0">
              <a:solidFill>
                <a:srgbClr val="006600"/>
              </a:solidFill>
              <a:latin typeface="Kruti Dev 246" pitchFamily="2" charset="0"/>
            </a:endParaRPr>
          </a:p>
        </p:txBody>
      </p:sp>
      <p:pic>
        <p:nvPicPr>
          <p:cNvPr id="7" name="Picture 6" descr="A person throwing money in the air&#10;&#10;AI-generated content may be incorrect.">
            <a:extLst>
              <a:ext uri="{FF2B5EF4-FFF2-40B4-BE49-F238E27FC236}">
                <a16:creationId xmlns:a16="http://schemas.microsoft.com/office/drawing/2014/main" id="{60AA2CF8-3CB2-4745-DD2B-6571BFC44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1222" y="1165225"/>
            <a:ext cx="640635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70A83-65CA-08C5-5DED-434664A7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BB6A78-BACA-9EE3-2CF9-65B8FE5FA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90"/>
            <a:ext cx="1392317" cy="1495451"/>
          </a:xfrm>
          <a:prstGeom prst="rect">
            <a:avLst/>
          </a:prstGeom>
        </p:spPr>
      </p:pic>
      <p:pic>
        <p:nvPicPr>
          <p:cNvPr id="7" name="Picture 6" descr="A green text with black writing&#10;&#10;AI-generated content may be incorrect.">
            <a:extLst>
              <a:ext uri="{FF2B5EF4-FFF2-40B4-BE49-F238E27FC236}">
                <a16:creationId xmlns:a16="http://schemas.microsoft.com/office/drawing/2014/main" id="{74B6B8D5-E02C-3CCB-DBDD-7F9B1A93A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5" y="2743200"/>
            <a:ext cx="8738509" cy="3981451"/>
          </a:xfrm>
          <a:prstGeom prst="rect">
            <a:avLst/>
          </a:prstGeom>
        </p:spPr>
      </p:pic>
      <p:pic>
        <p:nvPicPr>
          <p:cNvPr id="9" name="Picture 8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42B4D648-D249-1A7B-B327-79D2CB215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32" y="609600"/>
            <a:ext cx="7078063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7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7" y="133349"/>
            <a:ext cx="1392317" cy="1495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2192"/>
            <a:ext cx="3352800" cy="2207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7950"/>
            <a:ext cx="3155175" cy="2103450"/>
          </a:xfrm>
          <a:prstGeom prst="rect">
            <a:avLst/>
          </a:prstGeom>
        </p:spPr>
      </p:pic>
      <p:pic>
        <p:nvPicPr>
          <p:cNvPr id="7" name="Picture 6" descr="A close up of some words&#10;&#10;AI-generated content may be incorrect.">
            <a:extLst>
              <a:ext uri="{FF2B5EF4-FFF2-40B4-BE49-F238E27FC236}">
                <a16:creationId xmlns:a16="http://schemas.microsoft.com/office/drawing/2014/main" id="{6BB8C1FC-CDC8-6680-663C-D28AF3B12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2" y="4297350"/>
            <a:ext cx="857081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" y="0"/>
            <a:ext cx="1392317" cy="1495451"/>
          </a:xfrm>
          <a:prstGeom prst="rect">
            <a:avLst/>
          </a:prstGeom>
        </p:spPr>
      </p:pic>
      <p:pic>
        <p:nvPicPr>
          <p:cNvPr id="3" name="Picture 2" descr="A green text on a white background&#10;&#10;AI-generated content may be incorrect.">
            <a:extLst>
              <a:ext uri="{FF2B5EF4-FFF2-40B4-BE49-F238E27FC236}">
                <a16:creationId xmlns:a16="http://schemas.microsoft.com/office/drawing/2014/main" id="{5A9453D4-6BB6-E2FF-EB11-DD991BA3B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" y="2316729"/>
            <a:ext cx="9070040" cy="28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317" cy="1495451"/>
          </a:xfrm>
          <a:prstGeom prst="rect">
            <a:avLst/>
          </a:prstGeom>
        </p:spPr>
      </p:pic>
      <p:pic>
        <p:nvPicPr>
          <p:cNvPr id="3" name="Picture 2" descr="A group of blue text&#10;&#10;AI-generated content may be incorrect.">
            <a:extLst>
              <a:ext uri="{FF2B5EF4-FFF2-40B4-BE49-F238E27FC236}">
                <a16:creationId xmlns:a16="http://schemas.microsoft.com/office/drawing/2014/main" id="{0666536A-16F4-C782-9255-4A8953C39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21880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9C3BEB-88B4-9D5E-E5F3-78354EB1AC38}"/>
              </a:ext>
            </a:extLst>
          </p:cNvPr>
          <p:cNvSpPr txBox="1"/>
          <p:nvPr/>
        </p:nvSpPr>
        <p:spPr>
          <a:xfrm>
            <a:off x="1447800" y="4724400"/>
            <a:ext cx="58625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600" b="1" dirty="0">
                <a:solidFill>
                  <a:srgbClr val="09753C"/>
                </a:solidFill>
              </a:rPr>
              <a:t>17000 </a:t>
            </a:r>
            <a:r>
              <a:rPr lang="hi-IN" sz="9600" b="1" dirty="0" err="1">
                <a:solidFill>
                  <a:srgbClr val="09753C"/>
                </a:solidFill>
              </a:rPr>
              <a:t>रूपए</a:t>
            </a:r>
            <a:endParaRPr lang="en-IN" sz="9600" b="1" dirty="0">
              <a:solidFill>
                <a:srgbClr val="0975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317" cy="1495451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948799" y="3330575"/>
            <a:ext cx="324640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N" sz="13800" b="1" dirty="0">
              <a:solidFill>
                <a:srgbClr val="006600"/>
              </a:solidFill>
              <a:latin typeface="Kruti Dev 213" pitchFamily="2" charset="0"/>
            </a:endParaRPr>
          </a:p>
        </p:txBody>
      </p:sp>
      <p:pic>
        <p:nvPicPr>
          <p:cNvPr id="3" name="Picture 2" descr="A close up of numbers&#10;&#10;AI-generated content may be incorrect.">
            <a:extLst>
              <a:ext uri="{FF2B5EF4-FFF2-40B4-BE49-F238E27FC236}">
                <a16:creationId xmlns:a16="http://schemas.microsoft.com/office/drawing/2014/main" id="{8CE6AB5E-5E43-FE71-0002-D33D645B1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93"/>
          <a:stretch>
            <a:fillRect/>
          </a:stretch>
        </p:blipFill>
        <p:spPr>
          <a:xfrm>
            <a:off x="1219200" y="747725"/>
            <a:ext cx="6966504" cy="1197235"/>
          </a:xfrm>
          <a:prstGeom prst="rect">
            <a:avLst/>
          </a:prstGeom>
        </p:spPr>
      </p:pic>
      <p:pic>
        <p:nvPicPr>
          <p:cNvPr id="8" name="Picture 7" descr="A green and blue text&#10;&#10;AI-generated content may be incorrect.">
            <a:extLst>
              <a:ext uri="{FF2B5EF4-FFF2-40B4-BE49-F238E27FC236}">
                <a16:creationId xmlns:a16="http://schemas.microsoft.com/office/drawing/2014/main" id="{54E26F44-5855-FD1D-2237-DB3EADB21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696158" y="5587597"/>
            <a:ext cx="7754274" cy="1197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8BA804-BFEA-9EE2-6EDA-E8B02E8B66C5}"/>
              </a:ext>
            </a:extLst>
          </p:cNvPr>
          <p:cNvSpPr txBox="1"/>
          <p:nvPr/>
        </p:nvSpPr>
        <p:spPr>
          <a:xfrm>
            <a:off x="1846348" y="1735897"/>
            <a:ext cx="58625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600" b="1" dirty="0">
                <a:solidFill>
                  <a:srgbClr val="09753C"/>
                </a:solidFill>
              </a:rPr>
              <a:t>11500 </a:t>
            </a:r>
            <a:r>
              <a:rPr lang="hi-IN" sz="9600" b="1" dirty="0" err="1">
                <a:solidFill>
                  <a:srgbClr val="09753C"/>
                </a:solidFill>
              </a:rPr>
              <a:t>रूपए</a:t>
            </a:r>
            <a:endParaRPr lang="en-IN" sz="9600" b="1" dirty="0">
              <a:solidFill>
                <a:srgbClr val="09753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BD1DC-F1E5-69EA-6E26-B05FB216519B}"/>
              </a:ext>
            </a:extLst>
          </p:cNvPr>
          <p:cNvSpPr txBox="1"/>
          <p:nvPr/>
        </p:nvSpPr>
        <p:spPr>
          <a:xfrm>
            <a:off x="2948799" y="3124200"/>
            <a:ext cx="324640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i-IN" sz="8800" b="1" dirty="0">
                <a:solidFill>
                  <a:srgbClr val="09753C"/>
                </a:solidFill>
              </a:rPr>
              <a:t>मुनाफा</a:t>
            </a:r>
          </a:p>
          <a:p>
            <a:r>
              <a:rPr lang="en-IN" sz="8800" b="1" dirty="0">
                <a:solidFill>
                  <a:srgbClr val="09753C"/>
                </a:solidFill>
              </a:rPr>
              <a:t>  5500</a:t>
            </a:r>
          </a:p>
        </p:txBody>
      </p:sp>
    </p:spTree>
    <p:extLst>
      <p:ext uri="{BB962C8B-B14F-4D97-AF65-F5344CB8AC3E}">
        <p14:creationId xmlns:p14="http://schemas.microsoft.com/office/powerpoint/2010/main" val="362800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1" y="7374"/>
            <a:ext cx="1392317" cy="1495451"/>
          </a:xfrm>
          <a:prstGeom prst="rect">
            <a:avLst/>
          </a:prstGeom>
        </p:spPr>
      </p:pic>
      <p:pic>
        <p:nvPicPr>
          <p:cNvPr id="3" name="Picture 2" descr="A close up of text&#10;&#10;AI-generated content may be incorrect.">
            <a:extLst>
              <a:ext uri="{FF2B5EF4-FFF2-40B4-BE49-F238E27FC236}">
                <a16:creationId xmlns:a16="http://schemas.microsoft.com/office/drawing/2014/main" id="{C9B18126-E6E8-78A9-C366-2813997D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/>
          <a:stretch>
            <a:fillRect/>
          </a:stretch>
        </p:blipFill>
        <p:spPr>
          <a:xfrm>
            <a:off x="838200" y="1524000"/>
            <a:ext cx="7882502" cy="4953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3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" y="486"/>
            <a:ext cx="1392317" cy="149545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47800" y="672306"/>
            <a:ext cx="7391400" cy="592137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IN" sz="3600" dirty="0">
                <a:solidFill>
                  <a:srgbClr val="006600"/>
                </a:solidFill>
                <a:latin typeface="Beach" pitchFamily="34" charset="0"/>
              </a:rPr>
              <a:t>INCOME PLAN + COMMISSION CHART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00200" y="21113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3200" dirty="0">
                <a:solidFill>
                  <a:srgbClr val="006600"/>
                </a:solidFill>
                <a:latin typeface="Beach" pitchFamily="34" charset="0"/>
              </a:rPr>
              <a:t>MAKE GROUP – 1        7% OF T.O.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6800" y="2362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endParaRPr lang="en-IN" sz="3200" dirty="0">
              <a:solidFill>
                <a:srgbClr val="006600"/>
              </a:solidFill>
              <a:latin typeface="Beach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00200" y="2066131"/>
            <a:ext cx="1447800" cy="592137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4000" dirty="0">
                <a:solidFill>
                  <a:srgbClr val="0070C0"/>
                </a:solidFill>
                <a:latin typeface="Beach" pitchFamily="34" charset="0"/>
              </a:rPr>
              <a:t>TEAM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181600" y="2043459"/>
            <a:ext cx="2438400" cy="592137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4000" dirty="0">
                <a:solidFill>
                  <a:srgbClr val="0070C0"/>
                </a:solidFill>
                <a:latin typeface="Beach" pitchFamily="34" charset="0"/>
              </a:rPr>
              <a:t>INCENTIVE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00200" y="2720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3200" dirty="0">
                <a:solidFill>
                  <a:srgbClr val="006600"/>
                </a:solidFill>
                <a:latin typeface="Beach" pitchFamily="34" charset="0"/>
              </a:rPr>
              <a:t>MAKE GROUP – 2        5% OF T.O.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600200" y="32766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3200" dirty="0">
                <a:solidFill>
                  <a:srgbClr val="006600"/>
                </a:solidFill>
                <a:latin typeface="Beach" pitchFamily="34" charset="0"/>
              </a:rPr>
              <a:t>MAKE GROUP – 3        4% OF T.O.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600200" y="3810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3200" dirty="0">
                <a:solidFill>
                  <a:srgbClr val="006600"/>
                </a:solidFill>
                <a:latin typeface="Beach" pitchFamily="34" charset="0"/>
              </a:rPr>
              <a:t>MAKE GROUP – 4        3% OF T.O.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600200" y="44196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3200" dirty="0">
                <a:solidFill>
                  <a:srgbClr val="006600"/>
                </a:solidFill>
                <a:latin typeface="Beach" pitchFamily="34" charset="0"/>
              </a:rPr>
              <a:t>MAKE GROUP – 5 TO 10 - 3% OF T.O.</a:t>
            </a:r>
          </a:p>
        </p:txBody>
      </p:sp>
    </p:spTree>
    <p:extLst>
      <p:ext uri="{BB962C8B-B14F-4D97-AF65-F5344CB8AC3E}">
        <p14:creationId xmlns:p14="http://schemas.microsoft.com/office/powerpoint/2010/main" val="4294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317" cy="149545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5467351"/>
            <a:ext cx="8150453" cy="1085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i-IN" sz="7200" b="1" dirty="0">
                <a:solidFill>
                  <a:srgbClr val="00660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क्या सच में सेहत अच्छी हैं</a:t>
            </a:r>
            <a:endParaRPr lang="en-IN" sz="7200" b="1" dirty="0">
              <a:solidFill>
                <a:srgbClr val="006600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647700"/>
            <a:ext cx="645795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" y="4724"/>
            <a:ext cx="1392317" cy="149545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90800" y="331787"/>
            <a:ext cx="4267200" cy="708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IN" sz="5400" dirty="0">
                <a:solidFill>
                  <a:srgbClr val="006600"/>
                </a:solidFill>
                <a:latin typeface="Beach" pitchFamily="34" charset="0"/>
              </a:rPr>
              <a:t>INCOME PLAN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6800" y="2362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endParaRPr lang="en-IN" sz="3200" dirty="0">
              <a:solidFill>
                <a:srgbClr val="006600"/>
              </a:solidFill>
              <a:latin typeface="Beach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276600" y="1577975"/>
            <a:ext cx="2286000" cy="1746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4000" dirty="0">
                <a:latin typeface="Beach" pitchFamily="34" charset="0"/>
              </a:rPr>
              <a:t>EXAMPLE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1196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TEAM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905000" y="1196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  NO.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352800" y="1196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TOTAL BUSINESS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477000" y="1219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800" dirty="0">
                <a:latin typeface="Beach" pitchFamily="34" charset="0"/>
              </a:rPr>
              <a:t>%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086600" y="1219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INCENTIVE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2400" y="1882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GROUP – 1  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600200" y="1882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10 X 1 LAKH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962400" y="1882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10 LAKH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943600" y="1882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   7%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086600" y="1882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70000/-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" y="2286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GROUP – 2   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600200" y="2286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10 X 1 LAKH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962400" y="2286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10 LAKH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943600" y="2286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   5%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086600" y="2263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50000/-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52400" y="2667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GROUP – 3   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600200" y="2667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10 X 1 LAKH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962400" y="2667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10 LAKH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943600" y="2667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   4%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219200" y="2797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endParaRPr lang="en-IN" sz="3200" dirty="0">
              <a:solidFill>
                <a:srgbClr val="006600"/>
              </a:solidFill>
              <a:latin typeface="Beach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086600" y="2667000"/>
            <a:ext cx="76962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40000/-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52400" y="3025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GROUP – 4   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600200" y="3025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10 X 1 LAKH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962400" y="3025775"/>
            <a:ext cx="4343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10 LAKH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943600" y="3025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   3%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086600" y="3025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30000/-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895600" y="3810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3600" dirty="0">
                <a:latin typeface="Beach" pitchFamily="34" charset="0"/>
              </a:rPr>
              <a:t>GROUP 5 TO 10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4724400"/>
            <a:ext cx="6629400" cy="9906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TOTAL 60 TEAM X 1 LAKH = 60 LAKH INCENTIVE 3 % = 180000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2133600" y="5943600"/>
            <a:ext cx="4419600" cy="4794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3200" dirty="0">
                <a:latin typeface="Beach" pitchFamily="34" charset="0"/>
              </a:rPr>
              <a:t>TOTAL INCOME = 370000 </a:t>
            </a:r>
          </a:p>
        </p:txBody>
      </p:sp>
    </p:spTree>
    <p:extLst>
      <p:ext uri="{BB962C8B-B14F-4D97-AF65-F5344CB8AC3E}">
        <p14:creationId xmlns:p14="http://schemas.microsoft.com/office/powerpoint/2010/main" val="11223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7" y="133349"/>
            <a:ext cx="1392317" cy="149545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-1524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IN" sz="5400" dirty="0">
                <a:solidFill>
                  <a:srgbClr val="006600"/>
                </a:solidFill>
                <a:latin typeface="Beach" pitchFamily="34" charset="0"/>
              </a:rPr>
              <a:t> RANK &amp; REWARD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6800" y="2362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endParaRPr lang="en-IN" sz="3200" dirty="0">
              <a:solidFill>
                <a:srgbClr val="006600"/>
              </a:solidFill>
              <a:latin typeface="Beach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9144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RANK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352800" y="9144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QUALIFICATION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086600" y="9144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REWARD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2400" y="1600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STAR – 1  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33800" y="1600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2 DIRECT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58000" y="1577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1 TULSI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52400" y="1981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latin typeface="Beach" pitchFamily="34" charset="0"/>
              </a:rPr>
              <a:t>STAR – 2   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581400" y="1981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4 DIRECT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010400" y="1958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1 MULTYBERRY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52400" y="2362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STAR – 3   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657600" y="2362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6 DIRECT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219200" y="2797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endParaRPr lang="en-IN" sz="3200" dirty="0">
              <a:solidFill>
                <a:srgbClr val="006600"/>
              </a:solidFill>
              <a:latin typeface="Beach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010400" y="2339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1 MULTYBERRY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52400" y="3124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STAR – 4   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657600" y="3101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8 DIRECT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86600" y="37115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1 MULTYBERRY</a:t>
            </a:r>
          </a:p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1 LADY CARE</a:t>
            </a:r>
          </a:p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1 KIDS CARE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010400" y="27209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1 LADY CARE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2400" y="41687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STAR – 5   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3733800" y="41148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10 DIRECT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162800" y="4702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JOINING KIT</a:t>
            </a:r>
          </a:p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WORTH RUPEES</a:t>
            </a:r>
          </a:p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8500/-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37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  <p:bldP spid="19" grpId="0"/>
      <p:bldP spid="22" grpId="0"/>
      <p:bldP spid="23" grpId="0"/>
      <p:bldP spid="24" grpId="0"/>
      <p:bldP spid="27" grpId="0"/>
      <p:bldP spid="28" grpId="0"/>
      <p:bldP spid="29" grpId="0"/>
      <p:bldP spid="32" grpId="0"/>
      <p:bldP spid="33" grpId="0"/>
      <p:bldP spid="35" grpId="0"/>
      <p:bldP spid="37" grpId="0"/>
      <p:bldP spid="38" grpId="0"/>
      <p:bldP spid="39" grpId="0"/>
      <p:bldP spid="40" grpId="0"/>
      <p:bldP spid="41" grpId="0"/>
      <p:bldP spid="43" grpId="0"/>
      <p:bldP spid="47" grpId="0"/>
      <p:bldP spid="48" grpId="0"/>
      <p:bldP spid="4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" y="80924"/>
            <a:ext cx="1392317" cy="149545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90600" y="-1524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IN" sz="5400" dirty="0">
                <a:solidFill>
                  <a:srgbClr val="006600"/>
                </a:solidFill>
                <a:latin typeface="Beach" pitchFamily="34" charset="0"/>
              </a:rPr>
              <a:t> RANK &amp; REWARD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6800" y="2362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endParaRPr lang="en-IN" sz="3200" dirty="0">
              <a:solidFill>
                <a:srgbClr val="006600"/>
              </a:solidFill>
              <a:latin typeface="Beach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9144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RANK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048000" y="2003425"/>
            <a:ext cx="5029200" cy="3810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QUALIFICATION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781800" y="9144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400" dirty="0">
                <a:latin typeface="Beach" pitchFamily="34" charset="0"/>
              </a:rPr>
              <a:t>REWARD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2400" y="1524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RUBY 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200400" y="15240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2 LAKH INCOME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877448" y="2634657"/>
            <a:ext cx="3266552" cy="34925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 DALHOUSIE TOUR COUPLE 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219200" y="2797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endParaRPr lang="en-IN" sz="3200" dirty="0">
              <a:solidFill>
                <a:srgbClr val="006600"/>
              </a:solidFill>
              <a:latin typeface="Beach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52400" y="1981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PEARL 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124200" y="1981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7 LAKH INCOME 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48400" y="3048000"/>
            <a:ext cx="2362200" cy="4032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GOA TOUR COUPLE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2400" y="2416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SAPPHIRE   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3200400" y="2416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15 LAKH INCOME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380876"/>
              </p:ext>
            </p:extLst>
          </p:nvPr>
        </p:nvGraphicFramePr>
        <p:xfrm>
          <a:off x="1524000" y="1447800"/>
          <a:ext cx="6096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>
          <a:xfrm>
            <a:off x="6248400" y="3581400"/>
            <a:ext cx="2438400" cy="327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NEPAL TOUR COUPLE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52400" y="312420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HARBEL PLUS CLUB </a:t>
            </a:r>
          </a:p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MEMBER 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200400" y="28733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>
                <a:solidFill>
                  <a:srgbClr val="006600"/>
                </a:solidFill>
                <a:latin typeface="Beach" pitchFamily="34" charset="0"/>
              </a:rPr>
              <a:t>25 </a:t>
            </a:r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LAKH INCOME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248400" y="3994150"/>
            <a:ext cx="2590800" cy="67627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COMPANY PAID TEAM </a:t>
            </a:r>
          </a:p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TRAINER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52400" y="3559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DIAMOND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3200400" y="3559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50 LAKH INCOME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248400" y="4648200"/>
            <a:ext cx="2514600" cy="10128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THAILAND TOUR </a:t>
            </a:r>
          </a:p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               &amp; </a:t>
            </a:r>
          </a:p>
          <a:p>
            <a:pPr algn="l"/>
            <a:r>
              <a:rPr lang="en-IN" sz="2000" dirty="0">
                <a:solidFill>
                  <a:srgbClr val="006600"/>
                </a:solidFill>
                <a:latin typeface="Beach" pitchFamily="34" charset="0"/>
              </a:rPr>
              <a:t>CORE TEAM MEMBER</a:t>
            </a:r>
          </a:p>
        </p:txBody>
      </p:sp>
    </p:spTree>
    <p:extLst>
      <p:ext uri="{BB962C8B-B14F-4D97-AF65-F5344CB8AC3E}">
        <p14:creationId xmlns:p14="http://schemas.microsoft.com/office/powerpoint/2010/main" val="329665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  <p:bldP spid="19" grpId="0"/>
      <p:bldP spid="22" grpId="0"/>
      <p:bldP spid="23" grpId="0"/>
      <p:bldP spid="24" grpId="0"/>
      <p:bldP spid="27" grpId="0"/>
      <p:bldP spid="37" grpId="0"/>
      <p:bldP spid="39" grpId="0"/>
      <p:bldP spid="40" grpId="0"/>
      <p:bldP spid="41" grpId="0"/>
      <p:bldP spid="47" grpId="0"/>
      <p:bldP spid="48" grpId="0"/>
      <p:bldP spid="26" grpId="0"/>
      <p:bldP spid="30" grpId="0"/>
      <p:bldP spid="31" grpId="0"/>
      <p:bldP spid="34" grpId="0"/>
      <p:bldP spid="36" grpId="0"/>
      <p:bldP spid="42" grpId="0"/>
      <p:bldP spid="4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DF884-35C2-9A5B-A79B-336A4FBDA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84A816-1D68-F7A6-F928-0F4AC9E57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7" y="133349"/>
            <a:ext cx="1392317" cy="14954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CE8994-0C81-E9F8-E829-5B507339D391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dirty="0">
                <a:solidFill>
                  <a:srgbClr val="006600"/>
                </a:solidFill>
                <a:latin typeface="Beach" pitchFamily="34" charset="0"/>
              </a:rPr>
              <a:t>DOUBLE DIAMOND</a:t>
            </a:r>
            <a:endParaRPr lang="en-IN" sz="5400" dirty="0">
              <a:solidFill>
                <a:srgbClr val="006600"/>
              </a:solidFill>
              <a:latin typeface="Beach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6A074A-744A-C2E6-7E82-BF2F64D25FA7}"/>
              </a:ext>
            </a:extLst>
          </p:cNvPr>
          <p:cNvSpPr txBox="1">
            <a:spLocks/>
          </p:cNvSpPr>
          <p:nvPr/>
        </p:nvSpPr>
        <p:spPr>
          <a:xfrm>
            <a:off x="2227621" y="2311375"/>
            <a:ext cx="4688758" cy="4858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US" sz="5400" dirty="0">
                <a:latin typeface="Beach" pitchFamily="34" charset="0"/>
              </a:rPr>
              <a:t>TOTAL INCOME</a:t>
            </a:r>
            <a:endParaRPr lang="en-IN" sz="5400" dirty="0">
              <a:latin typeface="Beach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19936C3-7E5A-4F48-8C71-989216D1132F}"/>
              </a:ext>
            </a:extLst>
          </p:cNvPr>
          <p:cNvSpPr txBox="1">
            <a:spLocks/>
          </p:cNvSpPr>
          <p:nvPr/>
        </p:nvSpPr>
        <p:spPr>
          <a:xfrm>
            <a:off x="2057400" y="3532187"/>
            <a:ext cx="45720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9600" dirty="0">
                <a:latin typeface="Beach" pitchFamily="34" charset="0"/>
              </a:rPr>
              <a:t>1 CRORE</a:t>
            </a:r>
            <a:endParaRPr lang="en-IN" sz="9600" dirty="0">
              <a:latin typeface="Beach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A09FE6-F16E-0618-384C-A3EDBB0CE6EE}"/>
              </a:ext>
            </a:extLst>
          </p:cNvPr>
          <p:cNvSpPr txBox="1">
            <a:spLocks/>
          </p:cNvSpPr>
          <p:nvPr/>
        </p:nvSpPr>
        <p:spPr>
          <a:xfrm>
            <a:off x="2283542" y="5041234"/>
            <a:ext cx="4114800" cy="5556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3600" dirty="0">
                <a:latin typeface="Beach" pitchFamily="34" charset="0"/>
              </a:rPr>
              <a:t>  CAR FUND 10 LAKH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BB1474F-B2EA-B381-A5F1-7B73E1377CC8}"/>
              </a:ext>
            </a:extLst>
          </p:cNvPr>
          <p:cNvSpPr txBox="1">
            <a:spLocks/>
          </p:cNvSpPr>
          <p:nvPr/>
        </p:nvSpPr>
        <p:spPr>
          <a:xfrm>
            <a:off x="1219200" y="2797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endParaRPr lang="en-IN" sz="3200" dirty="0">
              <a:solidFill>
                <a:srgbClr val="006600"/>
              </a:solidFill>
              <a:latin typeface="Beac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5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8" grpId="0"/>
      <p:bldP spid="3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74DFF-0402-06FD-C240-F41D67AF7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D2A0D-867D-29A9-FF3D-AFD10D13E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317" cy="14954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1222E9-8F44-EC78-5C39-38F2B39D92AD}"/>
              </a:ext>
            </a:extLst>
          </p:cNvPr>
          <p:cNvSpPr txBox="1">
            <a:spLocks/>
          </p:cNvSpPr>
          <p:nvPr/>
        </p:nvSpPr>
        <p:spPr>
          <a:xfrm>
            <a:off x="3505200" y="609600"/>
            <a:ext cx="2133600" cy="94615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7200" dirty="0">
                <a:solidFill>
                  <a:srgbClr val="006600"/>
                </a:solidFill>
                <a:latin typeface="Beach" pitchFamily="34" charset="0"/>
              </a:rPr>
              <a:t>KING</a:t>
            </a:r>
            <a:endParaRPr lang="en-IN" sz="7200" dirty="0">
              <a:solidFill>
                <a:srgbClr val="006600"/>
              </a:solidFill>
              <a:latin typeface="Beach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FA867E3-5291-3F65-0663-35BA38C2A3D7}"/>
              </a:ext>
            </a:extLst>
          </p:cNvPr>
          <p:cNvSpPr txBox="1">
            <a:spLocks/>
          </p:cNvSpPr>
          <p:nvPr/>
        </p:nvSpPr>
        <p:spPr>
          <a:xfrm>
            <a:off x="2743200" y="2590800"/>
            <a:ext cx="4038600" cy="5334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US" dirty="0">
                <a:latin typeface="Beach" pitchFamily="34" charset="0"/>
              </a:rPr>
              <a:t>TOTAL INCOME</a:t>
            </a:r>
            <a:endParaRPr lang="en-IN" dirty="0">
              <a:latin typeface="Beach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8D8AA40-0ACC-1F7B-7E31-E66D38EA35C4}"/>
              </a:ext>
            </a:extLst>
          </p:cNvPr>
          <p:cNvSpPr txBox="1">
            <a:spLocks/>
          </p:cNvSpPr>
          <p:nvPr/>
        </p:nvSpPr>
        <p:spPr>
          <a:xfrm>
            <a:off x="2438400" y="3448665"/>
            <a:ext cx="46482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9600" dirty="0">
                <a:latin typeface="Beach" pitchFamily="34" charset="0"/>
              </a:rPr>
              <a:t>2 CRORE</a:t>
            </a:r>
            <a:endParaRPr lang="en-IN" sz="9600" dirty="0">
              <a:latin typeface="Beach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13102F0-A45E-0AE4-4E29-A70683C395CE}"/>
              </a:ext>
            </a:extLst>
          </p:cNvPr>
          <p:cNvSpPr txBox="1">
            <a:spLocks/>
          </p:cNvSpPr>
          <p:nvPr/>
        </p:nvSpPr>
        <p:spPr>
          <a:xfrm>
            <a:off x="2019300" y="4948187"/>
            <a:ext cx="5105400" cy="58993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IN" sz="4000" dirty="0">
                <a:latin typeface="Beach" pitchFamily="34" charset="0"/>
              </a:rPr>
              <a:t>  HOUSE FUND 25 LAKH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8CAB71F-ECC4-5486-4A1E-BD5D442CFAA1}"/>
              </a:ext>
            </a:extLst>
          </p:cNvPr>
          <p:cNvSpPr txBox="1">
            <a:spLocks/>
          </p:cNvSpPr>
          <p:nvPr/>
        </p:nvSpPr>
        <p:spPr>
          <a:xfrm>
            <a:off x="1219200" y="2797175"/>
            <a:ext cx="7772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endParaRPr lang="en-IN" sz="3200" dirty="0">
              <a:solidFill>
                <a:srgbClr val="006600"/>
              </a:solidFill>
              <a:latin typeface="Beac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8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95500" y="0"/>
            <a:ext cx="4953000" cy="12954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hi-IN" sz="7200" dirty="0">
                <a:solidFill>
                  <a:srgbClr val="002DB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समस्या क्या है</a:t>
            </a:r>
            <a:endParaRPr lang="en-IN" sz="7200" dirty="0">
              <a:solidFill>
                <a:srgbClr val="002DBC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2317" cy="1495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990600"/>
            <a:ext cx="5676900" cy="44386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33550" y="5895975"/>
            <a:ext cx="5676900" cy="120015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hi-IN" sz="11500" dirty="0">
                <a:solidFill>
                  <a:srgbClr val="00660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खान पान</a:t>
            </a:r>
            <a:endParaRPr lang="en-IN" sz="11500" dirty="0">
              <a:solidFill>
                <a:srgbClr val="006600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4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7" y="133349"/>
            <a:ext cx="1392317" cy="1495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A1B53B-9E62-4A75-96E7-6DD397310A4B}"/>
              </a:ext>
            </a:extLst>
          </p:cNvPr>
          <p:cNvSpPr txBox="1">
            <a:spLocks/>
          </p:cNvSpPr>
          <p:nvPr/>
        </p:nvSpPr>
        <p:spPr>
          <a:xfrm>
            <a:off x="1219200" y="1958975"/>
            <a:ext cx="7010400" cy="1470025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hi-IN" sz="7200" dirty="0">
                <a:solidFill>
                  <a:srgbClr val="002DB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पहले भी </a:t>
            </a:r>
            <a:r>
              <a:rPr lang="hi-IN" sz="7200" dirty="0" err="1">
                <a:solidFill>
                  <a:srgbClr val="002DB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बिमारियां</a:t>
            </a:r>
            <a:r>
              <a:rPr lang="hi-IN" sz="7200" dirty="0">
                <a:solidFill>
                  <a:srgbClr val="002DB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थी</a:t>
            </a:r>
            <a:endParaRPr lang="en-US" sz="7200" dirty="0">
              <a:solidFill>
                <a:srgbClr val="002DBC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69806D-0E9B-0AAA-E923-52B26E065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278" y="4191000"/>
            <a:ext cx="5201444" cy="1495450"/>
          </a:xfrm>
        </p:spPr>
        <p:txBody>
          <a:bodyPr>
            <a:noAutofit/>
          </a:bodyPr>
          <a:lstStyle/>
          <a:p>
            <a:r>
              <a:rPr lang="hi-IN" sz="12000" dirty="0" err="1">
                <a:solidFill>
                  <a:srgbClr val="09753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कोन</a:t>
            </a:r>
            <a:r>
              <a:rPr lang="hi-IN" sz="12000" dirty="0">
                <a:solidFill>
                  <a:srgbClr val="09753C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सी</a:t>
            </a:r>
            <a:endParaRPr lang="en-IN" sz="12000" dirty="0">
              <a:solidFill>
                <a:srgbClr val="09753C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0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1820</TotalTime>
  <Words>711</Words>
  <Application>Microsoft Office PowerPoint</Application>
  <PresentationFormat>On-screen Show (4:3)</PresentationFormat>
  <Paragraphs>203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9" baseType="lpstr">
      <vt:lpstr>Aardvark</vt:lpstr>
      <vt:lpstr>Abadi MT Condensed</vt:lpstr>
      <vt:lpstr>Algerian</vt:lpstr>
      <vt:lpstr>Aparajita</vt:lpstr>
      <vt:lpstr>Arial</vt:lpstr>
      <vt:lpstr>Arial Rounded MT Bold</vt:lpstr>
      <vt:lpstr>Beach</vt:lpstr>
      <vt:lpstr>Calibri</vt:lpstr>
      <vt:lpstr>Kruti Dev 016</vt:lpstr>
      <vt:lpstr>Kruti Dev 105</vt:lpstr>
      <vt:lpstr>Kruti Dev 213</vt:lpstr>
      <vt:lpstr>Kruti Dev 240</vt:lpstr>
      <vt:lpstr>Kruti Dev 246</vt:lpstr>
      <vt:lpstr>Lucida Handwriting</vt:lpstr>
      <vt:lpstr>Office Theme</vt:lpstr>
      <vt:lpstr>PowerPoint Presentation</vt:lpstr>
      <vt:lpstr>PowerPoint Presentation</vt:lpstr>
      <vt:lpstr>    2          1               1           1                10</vt:lpstr>
      <vt:lpstr>PowerPoint Presentation</vt:lpstr>
      <vt:lpstr>PowerPoint Presentation</vt:lpstr>
      <vt:lpstr>आप का स्वागत है अच्छी सेहत की चाहत की दुनिता में आज हर कोई अच्छी सेहत चाहता है</vt:lpstr>
      <vt:lpstr>PowerPoint Presentation</vt:lpstr>
      <vt:lpstr>PowerPoint Presentation</vt:lpstr>
      <vt:lpstr>कोन सी</vt:lpstr>
      <vt:lpstr>बिमारियों के नाम</vt:lpstr>
      <vt:lpstr>PowerPoint Presentation</vt:lpstr>
      <vt:lpstr> </vt:lpstr>
      <vt:lpstr>PowerPoint Presentation</vt:lpstr>
      <vt:lpstr>ऐसे में हम क्या कर सकते है</vt:lpstr>
      <vt:lpstr>ईलाज से परहेज अच्छा है</vt:lpstr>
      <vt:lpstr>समाधान क्या है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vki lHkh dk Lokxr gS</dc:title>
  <dc:creator>MANIMAHESH</dc:creator>
  <cp:lastModifiedBy>Vikraj Dhiman</cp:lastModifiedBy>
  <cp:revision>185</cp:revision>
  <cp:lastPrinted>2025-01-23T14:08:42Z</cp:lastPrinted>
  <dcterms:created xsi:type="dcterms:W3CDTF">2025-01-22T06:01:13Z</dcterms:created>
  <dcterms:modified xsi:type="dcterms:W3CDTF">2025-12-02T05:59:21Z</dcterms:modified>
</cp:coreProperties>
</file>